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60" r:id="rId5"/>
    <p:sldId id="269" r:id="rId6"/>
    <p:sldId id="270" r:id="rId7"/>
    <p:sldId id="263" r:id="rId8"/>
    <p:sldId id="264" r:id="rId9"/>
    <p:sldId id="265" r:id="rId10"/>
    <p:sldId id="268" r:id="rId11"/>
    <p:sldId id="266" r:id="rId12"/>
    <p:sldId id="267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1EF8EB-40A8-4ECA-B3DE-695451EA59AC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51AD00-5EB4-4BF3-9E12-298471CDD9E4}">
      <dgm:prSet phldrT="[Text]"/>
      <dgm:spPr/>
      <dgm:t>
        <a:bodyPr/>
        <a:lstStyle/>
        <a:p>
          <a:r>
            <a:rPr lang="en-US" dirty="0" err="1" smtClean="0"/>
            <a:t>Orang</a:t>
          </a:r>
          <a:r>
            <a:rPr lang="en-US" dirty="0" smtClean="0"/>
            <a:t> </a:t>
          </a:r>
          <a:r>
            <a:rPr lang="en-US" dirty="0" err="1" smtClean="0"/>
            <a:t>sudah</a:t>
          </a:r>
          <a:r>
            <a:rPr lang="en-US" dirty="0" smtClean="0"/>
            <a:t> </a:t>
          </a:r>
          <a:r>
            <a:rPr lang="en-US" dirty="0" err="1" smtClean="0"/>
            <a:t>dikenal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dihormati</a:t>
          </a:r>
          <a:endParaRPr lang="en-US" dirty="0"/>
        </a:p>
      </dgm:t>
    </dgm:pt>
    <dgm:pt modelId="{B7F7B736-7E73-41E2-B1EE-A1119F9B7689}" type="parTrans" cxnId="{2ABEF536-15DB-4C25-8277-3081E717E07E}">
      <dgm:prSet/>
      <dgm:spPr/>
      <dgm:t>
        <a:bodyPr/>
        <a:lstStyle/>
        <a:p>
          <a:endParaRPr lang="en-US"/>
        </a:p>
      </dgm:t>
    </dgm:pt>
    <dgm:pt modelId="{5F208592-892D-4668-8DFD-78C8D829F41B}" type="sibTrans" cxnId="{2ABEF536-15DB-4C25-8277-3081E717E07E}">
      <dgm:prSet/>
      <dgm:spPr/>
      <dgm:t>
        <a:bodyPr/>
        <a:lstStyle/>
        <a:p>
          <a:endParaRPr lang="en-US"/>
        </a:p>
      </dgm:t>
    </dgm:pt>
    <dgm:pt modelId="{2901D8D3-0EB2-4187-8D13-BF9030D7128D}">
      <dgm:prSet phldrT="[Text]"/>
      <dgm:spPr/>
      <dgm:t>
        <a:bodyPr/>
        <a:lstStyle/>
        <a:p>
          <a:r>
            <a:rPr lang="en-US" dirty="0" smtClean="0"/>
            <a:t>TOKOH MASYARAKAT</a:t>
          </a:r>
          <a:endParaRPr lang="en-US" dirty="0"/>
        </a:p>
      </dgm:t>
    </dgm:pt>
    <dgm:pt modelId="{5C51D3E3-3BF9-4DDD-8181-740D16BD17B7}" type="parTrans" cxnId="{D75A2B91-FE03-4F81-B4B9-EE44CA2612F8}">
      <dgm:prSet/>
      <dgm:spPr/>
      <dgm:t>
        <a:bodyPr/>
        <a:lstStyle/>
        <a:p>
          <a:endParaRPr lang="en-US"/>
        </a:p>
      </dgm:t>
    </dgm:pt>
    <dgm:pt modelId="{E86D6BD6-D3E7-406F-870C-E8450387E1FF}" type="sibTrans" cxnId="{D75A2B91-FE03-4F81-B4B9-EE44CA2612F8}">
      <dgm:prSet/>
      <dgm:spPr/>
      <dgm:t>
        <a:bodyPr/>
        <a:lstStyle/>
        <a:p>
          <a:endParaRPr lang="en-US"/>
        </a:p>
      </dgm:t>
    </dgm:pt>
    <dgm:pt modelId="{BDA96C35-C8CF-4F3E-B0A4-CD439A86E9B8}">
      <dgm:prSet phldrT="[Text]"/>
      <dgm:spPr/>
      <dgm:t>
        <a:bodyPr/>
        <a:lstStyle/>
        <a:p>
          <a:r>
            <a:rPr lang="en-US" i="1" dirty="0" smtClean="0"/>
            <a:t>NEW COMER</a:t>
          </a:r>
        </a:p>
        <a:p>
          <a:r>
            <a:rPr lang="en-US" dirty="0" smtClean="0"/>
            <a:t>(Org </a:t>
          </a:r>
          <a:r>
            <a:rPr lang="en-US" dirty="0" err="1" smtClean="0"/>
            <a:t>baru</a:t>
          </a:r>
          <a:r>
            <a:rPr lang="en-US" dirty="0" smtClean="0"/>
            <a:t> yang </a:t>
          </a:r>
          <a:r>
            <a:rPr lang="en-US" dirty="0" err="1" smtClean="0"/>
            <a:t>sdg</a:t>
          </a:r>
          <a:r>
            <a:rPr lang="en-US" dirty="0" smtClean="0"/>
            <a:t> </a:t>
          </a:r>
          <a:r>
            <a:rPr lang="en-US" dirty="0" err="1" smtClean="0"/>
            <a:t>dikenal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menyenangkan</a:t>
          </a:r>
          <a:r>
            <a:rPr lang="en-US" dirty="0" smtClean="0"/>
            <a:t>)</a:t>
          </a:r>
          <a:endParaRPr lang="en-US" dirty="0"/>
        </a:p>
      </dgm:t>
    </dgm:pt>
    <dgm:pt modelId="{E10BF92E-FCAA-4A59-8780-6348D58E7901}" type="parTrans" cxnId="{8D342887-420C-418A-A082-A1FBD6837836}">
      <dgm:prSet/>
      <dgm:spPr/>
      <dgm:t>
        <a:bodyPr/>
        <a:lstStyle/>
        <a:p>
          <a:endParaRPr lang="en-US"/>
        </a:p>
      </dgm:t>
    </dgm:pt>
    <dgm:pt modelId="{C823F26C-720F-4A30-85FC-6E9785753A9B}" type="sibTrans" cxnId="{8D342887-420C-418A-A082-A1FBD6837836}">
      <dgm:prSet/>
      <dgm:spPr/>
      <dgm:t>
        <a:bodyPr/>
        <a:lstStyle/>
        <a:p>
          <a:endParaRPr lang="en-US"/>
        </a:p>
      </dgm:t>
    </dgm:pt>
    <dgm:pt modelId="{8D6FF5EC-5A4A-4A71-9EC9-4F6634C69CEE}">
      <dgm:prSet/>
      <dgm:spPr/>
      <dgm:t>
        <a:bodyPr/>
        <a:lstStyle/>
        <a:p>
          <a:r>
            <a:rPr lang="en-US" dirty="0" smtClean="0"/>
            <a:t>MAHASISWA YANG BER-KKN RIA </a:t>
          </a:r>
          <a:endParaRPr lang="en-US" dirty="0"/>
        </a:p>
      </dgm:t>
    </dgm:pt>
    <dgm:pt modelId="{9794BD8C-F5A2-4B6E-B324-F0B1758F651B}" type="parTrans" cxnId="{E269CDEA-8621-441C-A69B-0315280DD065}">
      <dgm:prSet/>
      <dgm:spPr/>
      <dgm:t>
        <a:bodyPr/>
        <a:lstStyle/>
        <a:p>
          <a:endParaRPr lang="en-US"/>
        </a:p>
      </dgm:t>
    </dgm:pt>
    <dgm:pt modelId="{ADD60C89-DAA2-490C-AC2C-C7D473673AB1}" type="sibTrans" cxnId="{E269CDEA-8621-441C-A69B-0315280DD065}">
      <dgm:prSet/>
      <dgm:spPr/>
      <dgm:t>
        <a:bodyPr/>
        <a:lstStyle/>
        <a:p>
          <a:endParaRPr lang="en-US"/>
        </a:p>
      </dgm:t>
    </dgm:pt>
    <dgm:pt modelId="{8951FC85-F7EE-42F2-A293-E3F8AC4B0E57}" type="pres">
      <dgm:prSet presAssocID="{111EF8EB-40A8-4ECA-B3DE-695451EA59A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50A75CE-EAC0-47E6-80B0-D8C6A015F7DF}" type="pres">
      <dgm:prSet presAssocID="{3151AD00-5EB4-4BF3-9E12-298471CDD9E4}" presName="linNode" presStyleCnt="0"/>
      <dgm:spPr/>
    </dgm:pt>
    <dgm:pt modelId="{74491F3E-6B62-4033-A489-E35500C59A88}" type="pres">
      <dgm:prSet presAssocID="{3151AD00-5EB4-4BF3-9E12-298471CDD9E4}" presName="parentShp" presStyleLbl="node1" presStyleIdx="0" presStyleCnt="2" custLinFactNeighborX="-1773" custLinFactNeighborY="-92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6E5F40-1D2E-46C3-9432-CD1C4F2066E1}" type="pres">
      <dgm:prSet presAssocID="{3151AD00-5EB4-4BF3-9E12-298471CDD9E4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C1870C-D9A2-4882-AE47-03C07D065E51}" type="pres">
      <dgm:prSet presAssocID="{5F208592-892D-4668-8DFD-78C8D829F41B}" presName="spacing" presStyleCnt="0"/>
      <dgm:spPr/>
    </dgm:pt>
    <dgm:pt modelId="{A32A3D1A-0698-4B88-92CE-F6459E596F55}" type="pres">
      <dgm:prSet presAssocID="{BDA96C35-C8CF-4F3E-B0A4-CD439A86E9B8}" presName="linNode" presStyleCnt="0"/>
      <dgm:spPr/>
    </dgm:pt>
    <dgm:pt modelId="{4A451D98-7C13-4618-BF0B-12E984146735}" type="pres">
      <dgm:prSet presAssocID="{BDA96C35-C8CF-4F3E-B0A4-CD439A86E9B8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AF2396-90E9-4AB7-989A-ACA469578AA9}" type="pres">
      <dgm:prSet presAssocID="{BDA96C35-C8CF-4F3E-B0A4-CD439A86E9B8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27CEF2C-4074-4E4D-9EA4-95671ADA5112}" type="presOf" srcId="{BDA96C35-C8CF-4F3E-B0A4-CD439A86E9B8}" destId="{4A451D98-7C13-4618-BF0B-12E984146735}" srcOrd="0" destOrd="0" presId="urn:microsoft.com/office/officeart/2005/8/layout/vList6"/>
    <dgm:cxn modelId="{DE0ED3DF-70D7-4964-8930-710FCF257143}" type="presOf" srcId="{3151AD00-5EB4-4BF3-9E12-298471CDD9E4}" destId="{74491F3E-6B62-4033-A489-E35500C59A88}" srcOrd="0" destOrd="0" presId="urn:microsoft.com/office/officeart/2005/8/layout/vList6"/>
    <dgm:cxn modelId="{0EB3D088-6ACD-4D2B-B3AD-87649F08EF30}" type="presOf" srcId="{8D6FF5EC-5A4A-4A71-9EC9-4F6634C69CEE}" destId="{BFAF2396-90E9-4AB7-989A-ACA469578AA9}" srcOrd="0" destOrd="0" presId="urn:microsoft.com/office/officeart/2005/8/layout/vList6"/>
    <dgm:cxn modelId="{E269CDEA-8621-441C-A69B-0315280DD065}" srcId="{BDA96C35-C8CF-4F3E-B0A4-CD439A86E9B8}" destId="{8D6FF5EC-5A4A-4A71-9EC9-4F6634C69CEE}" srcOrd="0" destOrd="0" parTransId="{9794BD8C-F5A2-4B6E-B324-F0B1758F651B}" sibTransId="{ADD60C89-DAA2-490C-AC2C-C7D473673AB1}"/>
    <dgm:cxn modelId="{5373FFE4-DFD1-4824-B8F8-9EB9089EFAE1}" type="presOf" srcId="{2901D8D3-0EB2-4187-8D13-BF9030D7128D}" destId="{956E5F40-1D2E-46C3-9432-CD1C4F2066E1}" srcOrd="0" destOrd="0" presId="urn:microsoft.com/office/officeart/2005/8/layout/vList6"/>
    <dgm:cxn modelId="{A7B87EEE-542C-450C-9A0D-A2C5B45452A8}" type="presOf" srcId="{111EF8EB-40A8-4ECA-B3DE-695451EA59AC}" destId="{8951FC85-F7EE-42F2-A293-E3F8AC4B0E57}" srcOrd="0" destOrd="0" presId="urn:microsoft.com/office/officeart/2005/8/layout/vList6"/>
    <dgm:cxn modelId="{2ABEF536-15DB-4C25-8277-3081E717E07E}" srcId="{111EF8EB-40A8-4ECA-B3DE-695451EA59AC}" destId="{3151AD00-5EB4-4BF3-9E12-298471CDD9E4}" srcOrd="0" destOrd="0" parTransId="{B7F7B736-7E73-41E2-B1EE-A1119F9B7689}" sibTransId="{5F208592-892D-4668-8DFD-78C8D829F41B}"/>
    <dgm:cxn modelId="{D75A2B91-FE03-4F81-B4B9-EE44CA2612F8}" srcId="{3151AD00-5EB4-4BF3-9E12-298471CDD9E4}" destId="{2901D8D3-0EB2-4187-8D13-BF9030D7128D}" srcOrd="0" destOrd="0" parTransId="{5C51D3E3-3BF9-4DDD-8181-740D16BD17B7}" sibTransId="{E86D6BD6-D3E7-406F-870C-E8450387E1FF}"/>
    <dgm:cxn modelId="{8D342887-420C-418A-A082-A1FBD6837836}" srcId="{111EF8EB-40A8-4ECA-B3DE-695451EA59AC}" destId="{BDA96C35-C8CF-4F3E-B0A4-CD439A86E9B8}" srcOrd="1" destOrd="0" parTransId="{E10BF92E-FCAA-4A59-8780-6348D58E7901}" sibTransId="{C823F26C-720F-4A30-85FC-6E9785753A9B}"/>
    <dgm:cxn modelId="{56D44023-53E1-4EA2-936E-5B1E3F6FD1BF}" type="presParOf" srcId="{8951FC85-F7EE-42F2-A293-E3F8AC4B0E57}" destId="{250A75CE-EAC0-47E6-80B0-D8C6A015F7DF}" srcOrd="0" destOrd="0" presId="urn:microsoft.com/office/officeart/2005/8/layout/vList6"/>
    <dgm:cxn modelId="{3157299B-C48C-4CB5-917C-BDACAE936A92}" type="presParOf" srcId="{250A75CE-EAC0-47E6-80B0-D8C6A015F7DF}" destId="{74491F3E-6B62-4033-A489-E35500C59A88}" srcOrd="0" destOrd="0" presId="urn:microsoft.com/office/officeart/2005/8/layout/vList6"/>
    <dgm:cxn modelId="{1C7F5619-037E-41A9-9244-CC088F559397}" type="presParOf" srcId="{250A75CE-EAC0-47E6-80B0-D8C6A015F7DF}" destId="{956E5F40-1D2E-46C3-9432-CD1C4F2066E1}" srcOrd="1" destOrd="0" presId="urn:microsoft.com/office/officeart/2005/8/layout/vList6"/>
    <dgm:cxn modelId="{3B2787A7-2F37-4931-8037-B50F8D2F4E0B}" type="presParOf" srcId="{8951FC85-F7EE-42F2-A293-E3F8AC4B0E57}" destId="{52C1870C-D9A2-4882-AE47-03C07D065E51}" srcOrd="1" destOrd="0" presId="urn:microsoft.com/office/officeart/2005/8/layout/vList6"/>
    <dgm:cxn modelId="{781E5BE1-8887-4F0B-A35E-9F8AAA6F9EF3}" type="presParOf" srcId="{8951FC85-F7EE-42F2-A293-E3F8AC4B0E57}" destId="{A32A3D1A-0698-4B88-92CE-F6459E596F55}" srcOrd="2" destOrd="0" presId="urn:microsoft.com/office/officeart/2005/8/layout/vList6"/>
    <dgm:cxn modelId="{B191A93C-4B21-40D8-B3DF-474E5AF44C2B}" type="presParOf" srcId="{A32A3D1A-0698-4B88-92CE-F6459E596F55}" destId="{4A451D98-7C13-4618-BF0B-12E984146735}" srcOrd="0" destOrd="0" presId="urn:microsoft.com/office/officeart/2005/8/layout/vList6"/>
    <dgm:cxn modelId="{5A5B34F7-BD40-489A-A2B3-28BF6AA5A620}" type="presParOf" srcId="{A32A3D1A-0698-4B88-92CE-F6459E596F55}" destId="{BFAF2396-90E9-4AB7-989A-ACA469578AA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CDD214-F993-41E4-B4AF-FEC7A243D95C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E05248-DFE1-4A10-A2FC-6C0A5FDDE15D}">
      <dgm:prSet phldrT="[Text]"/>
      <dgm:spPr/>
      <dgm:t>
        <a:bodyPr/>
        <a:lstStyle/>
        <a:p>
          <a:r>
            <a:rPr lang="en-US" dirty="0" err="1" smtClean="0"/>
            <a:t>Perilaku</a:t>
          </a:r>
          <a:endParaRPr lang="en-US" dirty="0"/>
        </a:p>
      </dgm:t>
    </dgm:pt>
    <dgm:pt modelId="{2226158F-B4C1-48F4-A6E3-BCD7E93F5343}" type="parTrans" cxnId="{32E51129-A681-4DC4-90DD-643B3A766213}">
      <dgm:prSet/>
      <dgm:spPr/>
      <dgm:t>
        <a:bodyPr/>
        <a:lstStyle/>
        <a:p>
          <a:endParaRPr lang="en-US"/>
        </a:p>
      </dgm:t>
    </dgm:pt>
    <dgm:pt modelId="{8E65DB8A-C269-4BD8-9173-561800C834D7}" type="sibTrans" cxnId="{32E51129-A681-4DC4-90DD-643B3A766213}">
      <dgm:prSet/>
      <dgm:spPr/>
      <dgm:t>
        <a:bodyPr/>
        <a:lstStyle/>
        <a:p>
          <a:endParaRPr lang="en-US"/>
        </a:p>
      </dgm:t>
    </dgm:pt>
    <dgm:pt modelId="{99AB03B0-76D8-4D57-B4C0-760101DAAC2E}">
      <dgm:prSet phldrT="[Text]"/>
      <dgm:spPr/>
      <dgm:t>
        <a:bodyPr/>
        <a:lstStyle/>
        <a:p>
          <a:r>
            <a:rPr lang="en-US" dirty="0" err="1" smtClean="0"/>
            <a:t>Individu</a:t>
          </a:r>
          <a:r>
            <a:rPr lang="en-US" dirty="0" smtClean="0"/>
            <a:t> (</a:t>
          </a:r>
          <a:r>
            <a:rPr lang="en-US" dirty="0" err="1" smtClean="0"/>
            <a:t>Masyarakat</a:t>
          </a:r>
          <a:r>
            <a:rPr lang="en-US" dirty="0" smtClean="0"/>
            <a:t>)</a:t>
          </a:r>
          <a:endParaRPr lang="en-US" dirty="0"/>
        </a:p>
      </dgm:t>
    </dgm:pt>
    <dgm:pt modelId="{8769BE8A-AE91-4150-82AC-BAD9FF23F844}" type="parTrans" cxnId="{6C4F684B-6088-4F18-B6ED-6D0A712DBDB9}">
      <dgm:prSet/>
      <dgm:spPr/>
      <dgm:t>
        <a:bodyPr/>
        <a:lstStyle/>
        <a:p>
          <a:endParaRPr lang="en-US"/>
        </a:p>
      </dgm:t>
    </dgm:pt>
    <dgm:pt modelId="{02F33C4B-670A-4AAC-90AF-1053D903C406}" type="sibTrans" cxnId="{6C4F684B-6088-4F18-B6ED-6D0A712DBDB9}">
      <dgm:prSet/>
      <dgm:spPr/>
      <dgm:t>
        <a:bodyPr/>
        <a:lstStyle/>
        <a:p>
          <a:endParaRPr lang="en-US"/>
        </a:p>
      </dgm:t>
    </dgm:pt>
    <dgm:pt modelId="{1E22BCC8-C10E-499E-A2EA-48419CF8791F}">
      <dgm:prSet phldrT="[Text]"/>
      <dgm:spPr/>
      <dgm:t>
        <a:bodyPr/>
        <a:lstStyle/>
        <a:p>
          <a:r>
            <a:rPr lang="en-US" dirty="0" err="1" smtClean="0"/>
            <a:t>Lingkungan</a:t>
          </a:r>
          <a:endParaRPr lang="en-US" dirty="0"/>
        </a:p>
      </dgm:t>
    </dgm:pt>
    <dgm:pt modelId="{327A541A-42E6-46CA-9CC5-39EF795DAA8C}" type="parTrans" cxnId="{38A9294D-D7CD-4803-8F65-4A1817EC385F}">
      <dgm:prSet/>
      <dgm:spPr/>
      <dgm:t>
        <a:bodyPr/>
        <a:lstStyle/>
        <a:p>
          <a:endParaRPr lang="en-US"/>
        </a:p>
      </dgm:t>
    </dgm:pt>
    <dgm:pt modelId="{8B7FD1B2-46B6-482F-B889-8BEB1C6D4B63}" type="sibTrans" cxnId="{38A9294D-D7CD-4803-8F65-4A1817EC385F}">
      <dgm:prSet/>
      <dgm:spPr/>
      <dgm:t>
        <a:bodyPr/>
        <a:lstStyle/>
        <a:p>
          <a:endParaRPr lang="en-US"/>
        </a:p>
      </dgm:t>
    </dgm:pt>
    <dgm:pt modelId="{6BFCD0E2-6565-4CD5-810E-CCB3E83DEF55}" type="pres">
      <dgm:prSet presAssocID="{06CDD214-F993-41E4-B4AF-FEC7A243D95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02BA2D4-D06F-4CBC-8C95-58365536342B}" type="pres">
      <dgm:prSet presAssocID="{BDE05248-DFE1-4A10-A2FC-6C0A5FDDE15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4042C9-D569-434E-9A64-41EE1DE7AED2}" type="pres">
      <dgm:prSet presAssocID="{8E65DB8A-C269-4BD8-9173-561800C834D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A70EED9C-BAC6-4CF2-9E39-FCDFAB4EAFB7}" type="pres">
      <dgm:prSet presAssocID="{8E65DB8A-C269-4BD8-9173-561800C834D7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196FDA91-8A52-4FF2-87EE-650DF5B1EA45}" type="pres">
      <dgm:prSet presAssocID="{99AB03B0-76D8-4D57-B4C0-760101DAAC2E}" presName="node" presStyleLbl="node1" presStyleIdx="1" presStyleCnt="3" custRadScaleRad="91427" custRadScaleInc="-185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75930E-CC1E-4D98-A33C-B76AE91C1F60}" type="pres">
      <dgm:prSet presAssocID="{02F33C4B-670A-4AAC-90AF-1053D903C406}" presName="sibTrans" presStyleLbl="sibTrans2D1" presStyleIdx="1" presStyleCnt="3"/>
      <dgm:spPr/>
      <dgm:t>
        <a:bodyPr/>
        <a:lstStyle/>
        <a:p>
          <a:endParaRPr lang="en-US"/>
        </a:p>
      </dgm:t>
    </dgm:pt>
    <dgm:pt modelId="{5A91AE7B-7B91-4BDF-91A5-60750E214B4C}" type="pres">
      <dgm:prSet presAssocID="{02F33C4B-670A-4AAC-90AF-1053D903C406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60F6E2D1-4F37-409A-83C0-149A5F9D2B3B}" type="pres">
      <dgm:prSet presAssocID="{1E22BCC8-C10E-499E-A2EA-48419CF8791F}" presName="node" presStyleLbl="node1" presStyleIdx="2" presStyleCnt="3" custRadScaleRad="82625" custRadScaleInc="151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627903-8DA6-4114-92DB-B8B5A2BA6341}" type="pres">
      <dgm:prSet presAssocID="{8B7FD1B2-46B6-482F-B889-8BEB1C6D4B63}" presName="sibTrans" presStyleLbl="sibTrans2D1" presStyleIdx="2" presStyleCnt="3"/>
      <dgm:spPr/>
      <dgm:t>
        <a:bodyPr/>
        <a:lstStyle/>
        <a:p>
          <a:endParaRPr lang="en-US"/>
        </a:p>
      </dgm:t>
    </dgm:pt>
    <dgm:pt modelId="{00B0CC86-A6AE-48A6-BBA9-36D9024D0CEB}" type="pres">
      <dgm:prSet presAssocID="{8B7FD1B2-46B6-482F-B889-8BEB1C6D4B63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BAEEEF70-2B1A-4E94-9A60-DEF720825FAD}" type="presOf" srcId="{1E22BCC8-C10E-499E-A2EA-48419CF8791F}" destId="{60F6E2D1-4F37-409A-83C0-149A5F9D2B3B}" srcOrd="0" destOrd="0" presId="urn:microsoft.com/office/officeart/2005/8/layout/cycle7"/>
    <dgm:cxn modelId="{D9D86A35-E198-455A-9B46-0A7EDAF74E14}" type="presOf" srcId="{8B7FD1B2-46B6-482F-B889-8BEB1C6D4B63}" destId="{11627903-8DA6-4114-92DB-B8B5A2BA6341}" srcOrd="0" destOrd="0" presId="urn:microsoft.com/office/officeart/2005/8/layout/cycle7"/>
    <dgm:cxn modelId="{1D715885-C26E-4C86-9FDA-92A6040DB2A1}" type="presOf" srcId="{02F33C4B-670A-4AAC-90AF-1053D903C406}" destId="{5A91AE7B-7B91-4BDF-91A5-60750E214B4C}" srcOrd="1" destOrd="0" presId="urn:microsoft.com/office/officeart/2005/8/layout/cycle7"/>
    <dgm:cxn modelId="{8CE05308-4347-4286-906C-A79317ADCD78}" type="presOf" srcId="{8E65DB8A-C269-4BD8-9173-561800C834D7}" destId="{A70EED9C-BAC6-4CF2-9E39-FCDFAB4EAFB7}" srcOrd="1" destOrd="0" presId="urn:microsoft.com/office/officeart/2005/8/layout/cycle7"/>
    <dgm:cxn modelId="{6C4F684B-6088-4F18-B6ED-6D0A712DBDB9}" srcId="{06CDD214-F993-41E4-B4AF-FEC7A243D95C}" destId="{99AB03B0-76D8-4D57-B4C0-760101DAAC2E}" srcOrd="1" destOrd="0" parTransId="{8769BE8A-AE91-4150-82AC-BAD9FF23F844}" sibTransId="{02F33C4B-670A-4AAC-90AF-1053D903C406}"/>
    <dgm:cxn modelId="{32E51129-A681-4DC4-90DD-643B3A766213}" srcId="{06CDD214-F993-41E4-B4AF-FEC7A243D95C}" destId="{BDE05248-DFE1-4A10-A2FC-6C0A5FDDE15D}" srcOrd="0" destOrd="0" parTransId="{2226158F-B4C1-48F4-A6E3-BCD7E93F5343}" sibTransId="{8E65DB8A-C269-4BD8-9173-561800C834D7}"/>
    <dgm:cxn modelId="{38A9294D-D7CD-4803-8F65-4A1817EC385F}" srcId="{06CDD214-F993-41E4-B4AF-FEC7A243D95C}" destId="{1E22BCC8-C10E-499E-A2EA-48419CF8791F}" srcOrd="2" destOrd="0" parTransId="{327A541A-42E6-46CA-9CC5-39EF795DAA8C}" sibTransId="{8B7FD1B2-46B6-482F-B889-8BEB1C6D4B63}"/>
    <dgm:cxn modelId="{F471C612-535A-477E-9231-7272F1B86199}" type="presOf" srcId="{8B7FD1B2-46B6-482F-B889-8BEB1C6D4B63}" destId="{00B0CC86-A6AE-48A6-BBA9-36D9024D0CEB}" srcOrd="1" destOrd="0" presId="urn:microsoft.com/office/officeart/2005/8/layout/cycle7"/>
    <dgm:cxn modelId="{70918783-89AB-4D67-89F9-1F35A554827E}" type="presOf" srcId="{06CDD214-F993-41E4-B4AF-FEC7A243D95C}" destId="{6BFCD0E2-6565-4CD5-810E-CCB3E83DEF55}" srcOrd="0" destOrd="0" presId="urn:microsoft.com/office/officeart/2005/8/layout/cycle7"/>
    <dgm:cxn modelId="{B37E6C83-853D-45B2-B90D-EA0F55737106}" type="presOf" srcId="{BDE05248-DFE1-4A10-A2FC-6C0A5FDDE15D}" destId="{202BA2D4-D06F-4CBC-8C95-58365536342B}" srcOrd="0" destOrd="0" presId="urn:microsoft.com/office/officeart/2005/8/layout/cycle7"/>
    <dgm:cxn modelId="{EEBF2B2A-4727-4EC8-91B9-9FA5DC94372B}" type="presOf" srcId="{02F33C4B-670A-4AAC-90AF-1053D903C406}" destId="{5875930E-CC1E-4D98-A33C-B76AE91C1F60}" srcOrd="0" destOrd="0" presId="urn:microsoft.com/office/officeart/2005/8/layout/cycle7"/>
    <dgm:cxn modelId="{B0DACEA6-AD56-4210-ADD2-405EBA293A85}" type="presOf" srcId="{99AB03B0-76D8-4D57-B4C0-760101DAAC2E}" destId="{196FDA91-8A52-4FF2-87EE-650DF5B1EA45}" srcOrd="0" destOrd="0" presId="urn:microsoft.com/office/officeart/2005/8/layout/cycle7"/>
    <dgm:cxn modelId="{7212A65A-936A-42F1-8CCA-08850A0028DF}" type="presOf" srcId="{8E65DB8A-C269-4BD8-9173-561800C834D7}" destId="{7A4042C9-D569-434E-9A64-41EE1DE7AED2}" srcOrd="0" destOrd="0" presId="urn:microsoft.com/office/officeart/2005/8/layout/cycle7"/>
    <dgm:cxn modelId="{1C2DC563-3615-4E7D-B467-7E7CA03E6E47}" type="presParOf" srcId="{6BFCD0E2-6565-4CD5-810E-CCB3E83DEF55}" destId="{202BA2D4-D06F-4CBC-8C95-58365536342B}" srcOrd="0" destOrd="0" presId="urn:microsoft.com/office/officeart/2005/8/layout/cycle7"/>
    <dgm:cxn modelId="{23A82D85-7389-4154-9C55-D0C8A4191802}" type="presParOf" srcId="{6BFCD0E2-6565-4CD5-810E-CCB3E83DEF55}" destId="{7A4042C9-D569-434E-9A64-41EE1DE7AED2}" srcOrd="1" destOrd="0" presId="urn:microsoft.com/office/officeart/2005/8/layout/cycle7"/>
    <dgm:cxn modelId="{0C963581-DC3D-4F40-9868-1556D74A32D6}" type="presParOf" srcId="{7A4042C9-D569-434E-9A64-41EE1DE7AED2}" destId="{A70EED9C-BAC6-4CF2-9E39-FCDFAB4EAFB7}" srcOrd="0" destOrd="0" presId="urn:microsoft.com/office/officeart/2005/8/layout/cycle7"/>
    <dgm:cxn modelId="{7FC03173-1296-47E3-BE65-D48455824D95}" type="presParOf" srcId="{6BFCD0E2-6565-4CD5-810E-CCB3E83DEF55}" destId="{196FDA91-8A52-4FF2-87EE-650DF5B1EA45}" srcOrd="2" destOrd="0" presId="urn:microsoft.com/office/officeart/2005/8/layout/cycle7"/>
    <dgm:cxn modelId="{DAE24470-392B-4E80-A814-B41D9355CDFE}" type="presParOf" srcId="{6BFCD0E2-6565-4CD5-810E-CCB3E83DEF55}" destId="{5875930E-CC1E-4D98-A33C-B76AE91C1F60}" srcOrd="3" destOrd="0" presId="urn:microsoft.com/office/officeart/2005/8/layout/cycle7"/>
    <dgm:cxn modelId="{6B784D21-2F43-422E-9C6F-3FA5235531BA}" type="presParOf" srcId="{5875930E-CC1E-4D98-A33C-B76AE91C1F60}" destId="{5A91AE7B-7B91-4BDF-91A5-60750E214B4C}" srcOrd="0" destOrd="0" presId="urn:microsoft.com/office/officeart/2005/8/layout/cycle7"/>
    <dgm:cxn modelId="{0266A0AA-924A-4F01-A032-B80B5CF6B52B}" type="presParOf" srcId="{6BFCD0E2-6565-4CD5-810E-CCB3E83DEF55}" destId="{60F6E2D1-4F37-409A-83C0-149A5F9D2B3B}" srcOrd="4" destOrd="0" presId="urn:microsoft.com/office/officeart/2005/8/layout/cycle7"/>
    <dgm:cxn modelId="{5561C414-A42C-481A-AAB8-6C1AD6CC4DB6}" type="presParOf" srcId="{6BFCD0E2-6565-4CD5-810E-CCB3E83DEF55}" destId="{11627903-8DA6-4114-92DB-B8B5A2BA6341}" srcOrd="5" destOrd="0" presId="urn:microsoft.com/office/officeart/2005/8/layout/cycle7"/>
    <dgm:cxn modelId="{E92642D0-B634-4B2B-A7E0-750BA8A01B67}" type="presParOf" srcId="{11627903-8DA6-4114-92DB-B8B5A2BA6341}" destId="{00B0CC86-A6AE-48A6-BBA9-36D9024D0CEB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52D3DC0-03E0-4161-8082-4B40F4F69C3E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78C4030D-5A34-4C26-A6FE-DA9D3A503B9E}">
      <dgm:prSet phldrT="[Text]"/>
      <dgm:spPr/>
      <dgm:t>
        <a:bodyPr/>
        <a:lstStyle/>
        <a:p>
          <a:r>
            <a:rPr lang="en-US" dirty="0" smtClean="0"/>
            <a:t>MASYARAKAT</a:t>
          </a:r>
          <a:endParaRPr lang="en-US" dirty="0"/>
        </a:p>
      </dgm:t>
    </dgm:pt>
    <dgm:pt modelId="{F0AEDE8F-59E1-44C3-A4DE-9C7A0DA16775}" type="parTrans" cxnId="{C8AB13D5-4274-46F0-88BF-77B7BC8135F6}">
      <dgm:prSet/>
      <dgm:spPr/>
      <dgm:t>
        <a:bodyPr/>
        <a:lstStyle/>
        <a:p>
          <a:endParaRPr lang="en-US"/>
        </a:p>
      </dgm:t>
    </dgm:pt>
    <dgm:pt modelId="{AF093A2E-6CA1-4E15-AA94-54AFC8316645}" type="sibTrans" cxnId="{C8AB13D5-4274-46F0-88BF-77B7BC8135F6}">
      <dgm:prSet/>
      <dgm:spPr/>
      <dgm:t>
        <a:bodyPr/>
        <a:lstStyle/>
        <a:p>
          <a:endParaRPr lang="en-US"/>
        </a:p>
      </dgm:t>
    </dgm:pt>
    <dgm:pt modelId="{C5F97E6D-919E-4407-AC3C-9D43C111DD57}">
      <dgm:prSet phldrT="[Text]"/>
      <dgm:spPr/>
      <dgm:t>
        <a:bodyPr/>
        <a:lstStyle/>
        <a:p>
          <a:r>
            <a:rPr lang="en-US" dirty="0" smtClean="0"/>
            <a:t>MAHASISWA</a:t>
          </a:r>
          <a:endParaRPr lang="en-US" dirty="0"/>
        </a:p>
      </dgm:t>
    </dgm:pt>
    <dgm:pt modelId="{CD523B24-56AE-47EA-B628-8B6986D85D2F}" type="parTrans" cxnId="{0A1D5290-BE78-4F46-A10A-B98208E7019B}">
      <dgm:prSet/>
      <dgm:spPr/>
      <dgm:t>
        <a:bodyPr/>
        <a:lstStyle/>
        <a:p>
          <a:endParaRPr lang="en-US"/>
        </a:p>
      </dgm:t>
    </dgm:pt>
    <dgm:pt modelId="{FF7703C3-C985-46CF-B09A-E6A8769D42AB}" type="sibTrans" cxnId="{0A1D5290-BE78-4F46-A10A-B98208E7019B}">
      <dgm:prSet/>
      <dgm:spPr/>
      <dgm:t>
        <a:bodyPr/>
        <a:lstStyle/>
        <a:p>
          <a:endParaRPr lang="en-US"/>
        </a:p>
      </dgm:t>
    </dgm:pt>
    <dgm:pt modelId="{15BD9F75-41BD-4232-B9F0-3F292303410B}">
      <dgm:prSet phldrT="[Text]"/>
      <dgm:spPr/>
      <dgm:t>
        <a:bodyPr/>
        <a:lstStyle/>
        <a:p>
          <a:r>
            <a:rPr lang="en-US" dirty="0" smtClean="0"/>
            <a:t>TOKOH MASYARAKAT</a:t>
          </a:r>
          <a:endParaRPr lang="en-US" dirty="0"/>
        </a:p>
      </dgm:t>
    </dgm:pt>
    <dgm:pt modelId="{D27BB4F5-3691-4516-AEA0-B72EBE14C3FF}" type="parTrans" cxnId="{74C6A066-4708-41FD-BE99-FC3055B656B6}">
      <dgm:prSet/>
      <dgm:spPr/>
      <dgm:t>
        <a:bodyPr/>
        <a:lstStyle/>
        <a:p>
          <a:endParaRPr lang="en-US"/>
        </a:p>
      </dgm:t>
    </dgm:pt>
    <dgm:pt modelId="{E0BDFEE2-5275-4193-89AA-01A3F2BC116A}" type="sibTrans" cxnId="{74C6A066-4708-41FD-BE99-FC3055B656B6}">
      <dgm:prSet/>
      <dgm:spPr/>
      <dgm:t>
        <a:bodyPr/>
        <a:lstStyle/>
        <a:p>
          <a:endParaRPr lang="en-US"/>
        </a:p>
      </dgm:t>
    </dgm:pt>
    <dgm:pt modelId="{ECF37E72-8B7C-4CEB-9C3F-83BA249F6EBF}" type="pres">
      <dgm:prSet presAssocID="{B52D3DC0-03E0-4161-8082-4B40F4F69C3E}" presName="compositeShape" presStyleCnt="0">
        <dgm:presLayoutVars>
          <dgm:chMax val="7"/>
          <dgm:dir/>
          <dgm:resizeHandles val="exact"/>
        </dgm:presLayoutVars>
      </dgm:prSet>
      <dgm:spPr/>
    </dgm:pt>
    <dgm:pt modelId="{296B3AB5-FF52-446E-92F8-04D90A7A8E54}" type="pres">
      <dgm:prSet presAssocID="{B52D3DC0-03E0-4161-8082-4B40F4F69C3E}" presName="wedge1" presStyleLbl="node1" presStyleIdx="0" presStyleCnt="3"/>
      <dgm:spPr/>
      <dgm:t>
        <a:bodyPr/>
        <a:lstStyle/>
        <a:p>
          <a:endParaRPr lang="en-US"/>
        </a:p>
      </dgm:t>
    </dgm:pt>
    <dgm:pt modelId="{B1B839F3-A22A-49BB-8607-A470B2B117E8}" type="pres">
      <dgm:prSet presAssocID="{B52D3DC0-03E0-4161-8082-4B40F4F69C3E}" presName="dummy1a" presStyleCnt="0"/>
      <dgm:spPr/>
    </dgm:pt>
    <dgm:pt modelId="{F6CD9206-A6D8-46CC-8392-6ACE34D61395}" type="pres">
      <dgm:prSet presAssocID="{B52D3DC0-03E0-4161-8082-4B40F4F69C3E}" presName="dummy1b" presStyleCnt="0"/>
      <dgm:spPr/>
    </dgm:pt>
    <dgm:pt modelId="{0A247C95-1EBA-4E34-9D6C-001DDC54F5BB}" type="pres">
      <dgm:prSet presAssocID="{B52D3DC0-03E0-4161-8082-4B40F4F69C3E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C927A7-8E8F-4414-B9A6-91391E88E1F3}" type="pres">
      <dgm:prSet presAssocID="{B52D3DC0-03E0-4161-8082-4B40F4F69C3E}" presName="wedge2" presStyleLbl="node1" presStyleIdx="1" presStyleCnt="3"/>
      <dgm:spPr/>
      <dgm:t>
        <a:bodyPr/>
        <a:lstStyle/>
        <a:p>
          <a:endParaRPr lang="en-US"/>
        </a:p>
      </dgm:t>
    </dgm:pt>
    <dgm:pt modelId="{99612E8D-3281-42AA-9E52-1F18A6B6991E}" type="pres">
      <dgm:prSet presAssocID="{B52D3DC0-03E0-4161-8082-4B40F4F69C3E}" presName="dummy2a" presStyleCnt="0"/>
      <dgm:spPr/>
    </dgm:pt>
    <dgm:pt modelId="{3F278A28-93EE-4684-9267-5A2B6953ABC9}" type="pres">
      <dgm:prSet presAssocID="{B52D3DC0-03E0-4161-8082-4B40F4F69C3E}" presName="dummy2b" presStyleCnt="0"/>
      <dgm:spPr/>
    </dgm:pt>
    <dgm:pt modelId="{55D826C9-3464-493F-8466-F5BB1B0F48AB}" type="pres">
      <dgm:prSet presAssocID="{B52D3DC0-03E0-4161-8082-4B40F4F69C3E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504B70-453F-475B-A238-5A1855DA1DA2}" type="pres">
      <dgm:prSet presAssocID="{B52D3DC0-03E0-4161-8082-4B40F4F69C3E}" presName="wedge3" presStyleLbl="node1" presStyleIdx="2" presStyleCnt="3"/>
      <dgm:spPr/>
      <dgm:t>
        <a:bodyPr/>
        <a:lstStyle/>
        <a:p>
          <a:endParaRPr lang="en-US"/>
        </a:p>
      </dgm:t>
    </dgm:pt>
    <dgm:pt modelId="{6DB96571-72DF-4007-B33A-546A9B66B7D5}" type="pres">
      <dgm:prSet presAssocID="{B52D3DC0-03E0-4161-8082-4B40F4F69C3E}" presName="dummy3a" presStyleCnt="0"/>
      <dgm:spPr/>
    </dgm:pt>
    <dgm:pt modelId="{597D6361-5898-4338-9935-1799032BB486}" type="pres">
      <dgm:prSet presAssocID="{B52D3DC0-03E0-4161-8082-4B40F4F69C3E}" presName="dummy3b" presStyleCnt="0"/>
      <dgm:spPr/>
    </dgm:pt>
    <dgm:pt modelId="{D3FD0C54-9A4F-4A70-9769-FF74BCDFAEEF}" type="pres">
      <dgm:prSet presAssocID="{B52D3DC0-03E0-4161-8082-4B40F4F69C3E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49353B-621D-4D44-BA01-DF35A04CC080}" type="pres">
      <dgm:prSet presAssocID="{AF093A2E-6CA1-4E15-AA94-54AFC8316645}" presName="arrowWedge1" presStyleLbl="fgSibTrans2D1" presStyleIdx="0" presStyleCnt="3"/>
      <dgm:spPr/>
    </dgm:pt>
    <dgm:pt modelId="{0B0D26EB-D4A3-46D3-8286-92013F881393}" type="pres">
      <dgm:prSet presAssocID="{FF7703C3-C985-46CF-B09A-E6A8769D42AB}" presName="arrowWedge2" presStyleLbl="fgSibTrans2D1" presStyleIdx="1" presStyleCnt="3" custLinFactNeighborX="1574" custLinFactNeighborY="-10"/>
      <dgm:spPr/>
    </dgm:pt>
    <dgm:pt modelId="{8DA0AF9E-26DC-4451-B46B-96C091EDB9C4}" type="pres">
      <dgm:prSet presAssocID="{E0BDFEE2-5275-4193-89AA-01A3F2BC116A}" presName="arrowWedge3" presStyleLbl="fgSibTrans2D1" presStyleIdx="2" presStyleCnt="3"/>
      <dgm:spPr/>
    </dgm:pt>
  </dgm:ptLst>
  <dgm:cxnLst>
    <dgm:cxn modelId="{50C9C133-9E0A-473A-9C97-29C3D69EAAB0}" type="presOf" srcId="{C5F97E6D-919E-4407-AC3C-9D43C111DD57}" destId="{87C927A7-8E8F-4414-B9A6-91391E88E1F3}" srcOrd="0" destOrd="0" presId="urn:microsoft.com/office/officeart/2005/8/layout/cycle8"/>
    <dgm:cxn modelId="{3D9D5F60-C9BE-4913-B594-F0084D2C3BA9}" type="presOf" srcId="{15BD9F75-41BD-4232-B9F0-3F292303410B}" destId="{D3FD0C54-9A4F-4A70-9769-FF74BCDFAEEF}" srcOrd="1" destOrd="0" presId="urn:microsoft.com/office/officeart/2005/8/layout/cycle8"/>
    <dgm:cxn modelId="{D3060868-5CA0-47D4-936C-1F2F443F2648}" type="presOf" srcId="{15BD9F75-41BD-4232-B9F0-3F292303410B}" destId="{20504B70-453F-475B-A238-5A1855DA1DA2}" srcOrd="0" destOrd="0" presId="urn:microsoft.com/office/officeart/2005/8/layout/cycle8"/>
    <dgm:cxn modelId="{0A1D5290-BE78-4F46-A10A-B98208E7019B}" srcId="{B52D3DC0-03E0-4161-8082-4B40F4F69C3E}" destId="{C5F97E6D-919E-4407-AC3C-9D43C111DD57}" srcOrd="1" destOrd="0" parTransId="{CD523B24-56AE-47EA-B628-8B6986D85D2F}" sibTransId="{FF7703C3-C985-46CF-B09A-E6A8769D42AB}"/>
    <dgm:cxn modelId="{4337A7C7-9639-4B8C-987C-3C3E86CFF7FB}" type="presOf" srcId="{C5F97E6D-919E-4407-AC3C-9D43C111DD57}" destId="{55D826C9-3464-493F-8466-F5BB1B0F48AB}" srcOrd="1" destOrd="0" presId="urn:microsoft.com/office/officeart/2005/8/layout/cycle8"/>
    <dgm:cxn modelId="{C8AB13D5-4274-46F0-88BF-77B7BC8135F6}" srcId="{B52D3DC0-03E0-4161-8082-4B40F4F69C3E}" destId="{78C4030D-5A34-4C26-A6FE-DA9D3A503B9E}" srcOrd="0" destOrd="0" parTransId="{F0AEDE8F-59E1-44C3-A4DE-9C7A0DA16775}" sibTransId="{AF093A2E-6CA1-4E15-AA94-54AFC8316645}"/>
    <dgm:cxn modelId="{74C6A066-4708-41FD-BE99-FC3055B656B6}" srcId="{B52D3DC0-03E0-4161-8082-4B40F4F69C3E}" destId="{15BD9F75-41BD-4232-B9F0-3F292303410B}" srcOrd="2" destOrd="0" parTransId="{D27BB4F5-3691-4516-AEA0-B72EBE14C3FF}" sibTransId="{E0BDFEE2-5275-4193-89AA-01A3F2BC116A}"/>
    <dgm:cxn modelId="{56F1497B-9903-4EA1-9608-B53AADA892B3}" type="presOf" srcId="{78C4030D-5A34-4C26-A6FE-DA9D3A503B9E}" destId="{296B3AB5-FF52-446E-92F8-04D90A7A8E54}" srcOrd="0" destOrd="0" presId="urn:microsoft.com/office/officeart/2005/8/layout/cycle8"/>
    <dgm:cxn modelId="{1D8E9FEE-1D84-4373-A2F0-8DCAD40A9469}" type="presOf" srcId="{78C4030D-5A34-4C26-A6FE-DA9D3A503B9E}" destId="{0A247C95-1EBA-4E34-9D6C-001DDC54F5BB}" srcOrd="1" destOrd="0" presId="urn:microsoft.com/office/officeart/2005/8/layout/cycle8"/>
    <dgm:cxn modelId="{836C84E9-DF13-4699-A0EB-3EF416BC854B}" type="presOf" srcId="{B52D3DC0-03E0-4161-8082-4B40F4F69C3E}" destId="{ECF37E72-8B7C-4CEB-9C3F-83BA249F6EBF}" srcOrd="0" destOrd="0" presId="urn:microsoft.com/office/officeart/2005/8/layout/cycle8"/>
    <dgm:cxn modelId="{073AF230-81A8-4D66-AF07-A9DDB2768F9E}" type="presParOf" srcId="{ECF37E72-8B7C-4CEB-9C3F-83BA249F6EBF}" destId="{296B3AB5-FF52-446E-92F8-04D90A7A8E54}" srcOrd="0" destOrd="0" presId="urn:microsoft.com/office/officeart/2005/8/layout/cycle8"/>
    <dgm:cxn modelId="{2D39FA99-C57E-47C6-91D9-20B7F7AA76B4}" type="presParOf" srcId="{ECF37E72-8B7C-4CEB-9C3F-83BA249F6EBF}" destId="{B1B839F3-A22A-49BB-8607-A470B2B117E8}" srcOrd="1" destOrd="0" presId="urn:microsoft.com/office/officeart/2005/8/layout/cycle8"/>
    <dgm:cxn modelId="{991E4C1F-88CE-4440-AA51-E98563AAD9B3}" type="presParOf" srcId="{ECF37E72-8B7C-4CEB-9C3F-83BA249F6EBF}" destId="{F6CD9206-A6D8-46CC-8392-6ACE34D61395}" srcOrd="2" destOrd="0" presId="urn:microsoft.com/office/officeart/2005/8/layout/cycle8"/>
    <dgm:cxn modelId="{F62A3902-7565-4242-8227-EF6F49DEABFD}" type="presParOf" srcId="{ECF37E72-8B7C-4CEB-9C3F-83BA249F6EBF}" destId="{0A247C95-1EBA-4E34-9D6C-001DDC54F5BB}" srcOrd="3" destOrd="0" presId="urn:microsoft.com/office/officeart/2005/8/layout/cycle8"/>
    <dgm:cxn modelId="{43008B7C-2AC4-4426-A458-F90AFB9FBFA6}" type="presParOf" srcId="{ECF37E72-8B7C-4CEB-9C3F-83BA249F6EBF}" destId="{87C927A7-8E8F-4414-B9A6-91391E88E1F3}" srcOrd="4" destOrd="0" presId="urn:microsoft.com/office/officeart/2005/8/layout/cycle8"/>
    <dgm:cxn modelId="{C93D58AC-70E2-4006-97D7-042302C9452F}" type="presParOf" srcId="{ECF37E72-8B7C-4CEB-9C3F-83BA249F6EBF}" destId="{99612E8D-3281-42AA-9E52-1F18A6B6991E}" srcOrd="5" destOrd="0" presId="urn:microsoft.com/office/officeart/2005/8/layout/cycle8"/>
    <dgm:cxn modelId="{38FD8B21-DDD9-4953-A085-B98CA32583E9}" type="presParOf" srcId="{ECF37E72-8B7C-4CEB-9C3F-83BA249F6EBF}" destId="{3F278A28-93EE-4684-9267-5A2B6953ABC9}" srcOrd="6" destOrd="0" presId="urn:microsoft.com/office/officeart/2005/8/layout/cycle8"/>
    <dgm:cxn modelId="{69AAE721-746F-436F-801B-BD35927D6F98}" type="presParOf" srcId="{ECF37E72-8B7C-4CEB-9C3F-83BA249F6EBF}" destId="{55D826C9-3464-493F-8466-F5BB1B0F48AB}" srcOrd="7" destOrd="0" presId="urn:microsoft.com/office/officeart/2005/8/layout/cycle8"/>
    <dgm:cxn modelId="{005E2B26-8994-46B6-A71F-362AE0F76407}" type="presParOf" srcId="{ECF37E72-8B7C-4CEB-9C3F-83BA249F6EBF}" destId="{20504B70-453F-475B-A238-5A1855DA1DA2}" srcOrd="8" destOrd="0" presId="urn:microsoft.com/office/officeart/2005/8/layout/cycle8"/>
    <dgm:cxn modelId="{1952E44B-9579-428E-BE7F-3D954646CF83}" type="presParOf" srcId="{ECF37E72-8B7C-4CEB-9C3F-83BA249F6EBF}" destId="{6DB96571-72DF-4007-B33A-546A9B66B7D5}" srcOrd="9" destOrd="0" presId="urn:microsoft.com/office/officeart/2005/8/layout/cycle8"/>
    <dgm:cxn modelId="{327DCC8E-5B5F-4A62-885B-93E6CC60A4F9}" type="presParOf" srcId="{ECF37E72-8B7C-4CEB-9C3F-83BA249F6EBF}" destId="{597D6361-5898-4338-9935-1799032BB486}" srcOrd="10" destOrd="0" presId="urn:microsoft.com/office/officeart/2005/8/layout/cycle8"/>
    <dgm:cxn modelId="{8291419D-6EAE-4EE5-B07C-87C2306F5791}" type="presParOf" srcId="{ECF37E72-8B7C-4CEB-9C3F-83BA249F6EBF}" destId="{D3FD0C54-9A4F-4A70-9769-FF74BCDFAEEF}" srcOrd="11" destOrd="0" presId="urn:microsoft.com/office/officeart/2005/8/layout/cycle8"/>
    <dgm:cxn modelId="{E45D21A6-18FD-41E2-8678-901775EC655C}" type="presParOf" srcId="{ECF37E72-8B7C-4CEB-9C3F-83BA249F6EBF}" destId="{8949353B-621D-4D44-BA01-DF35A04CC080}" srcOrd="12" destOrd="0" presId="urn:microsoft.com/office/officeart/2005/8/layout/cycle8"/>
    <dgm:cxn modelId="{CDF140C8-7453-40EE-9EB5-C41C136E662F}" type="presParOf" srcId="{ECF37E72-8B7C-4CEB-9C3F-83BA249F6EBF}" destId="{0B0D26EB-D4A3-46D3-8286-92013F881393}" srcOrd="13" destOrd="0" presId="urn:microsoft.com/office/officeart/2005/8/layout/cycle8"/>
    <dgm:cxn modelId="{AAA818D8-FA63-4E40-990B-6AD9BCF0CF5B}" type="presParOf" srcId="{ECF37E72-8B7C-4CEB-9C3F-83BA249F6EBF}" destId="{8DA0AF9E-26DC-4451-B46B-96C091EDB9C4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08AAB11-E5A2-42E9-B637-745DB5969C8B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C62960B2-7E00-44A9-BE5B-D2AF66044A7D}">
      <dgm:prSet phldrT="[Text]"/>
      <dgm:spPr/>
      <dgm:t>
        <a:bodyPr/>
        <a:lstStyle/>
        <a:p>
          <a:r>
            <a:rPr lang="en-US" dirty="0" err="1" smtClean="0">
              <a:solidFill>
                <a:schemeClr val="bg1"/>
              </a:solidFill>
            </a:rPr>
            <a:t>kemandirian</a:t>
          </a:r>
          <a:endParaRPr lang="en-US" dirty="0">
            <a:solidFill>
              <a:schemeClr val="bg1"/>
            </a:solidFill>
          </a:endParaRPr>
        </a:p>
      </dgm:t>
    </dgm:pt>
    <dgm:pt modelId="{34E5AAAB-898E-4ED6-ADEF-26FFCA6C506D}" type="parTrans" cxnId="{DEA90558-EA1A-439C-BF2D-9F2FD8BF6B78}">
      <dgm:prSet/>
      <dgm:spPr/>
      <dgm:t>
        <a:bodyPr/>
        <a:lstStyle/>
        <a:p>
          <a:endParaRPr lang="en-US"/>
        </a:p>
      </dgm:t>
    </dgm:pt>
    <dgm:pt modelId="{F150F31E-194F-4567-8B32-215367CC1FA2}" type="sibTrans" cxnId="{DEA90558-EA1A-439C-BF2D-9F2FD8BF6B78}">
      <dgm:prSet/>
      <dgm:spPr/>
      <dgm:t>
        <a:bodyPr/>
        <a:lstStyle/>
        <a:p>
          <a:endParaRPr lang="en-US"/>
        </a:p>
      </dgm:t>
    </dgm:pt>
    <dgm:pt modelId="{B44EC692-D27A-4DC9-8D08-E2E9A8FECA47}" type="pres">
      <dgm:prSet presAssocID="{A08AAB11-E5A2-42E9-B637-745DB5969C8B}" presName="Name0" presStyleCnt="0">
        <dgm:presLayoutVars>
          <dgm:dir/>
          <dgm:animLvl val="lvl"/>
          <dgm:resizeHandles val="exact"/>
        </dgm:presLayoutVars>
      </dgm:prSet>
      <dgm:spPr/>
    </dgm:pt>
    <dgm:pt modelId="{9EC7E470-5D64-4331-A181-F97D1A8D6246}" type="pres">
      <dgm:prSet presAssocID="{A08AAB11-E5A2-42E9-B637-745DB5969C8B}" presName="dummy" presStyleCnt="0"/>
      <dgm:spPr/>
    </dgm:pt>
    <dgm:pt modelId="{66D84B49-F1B7-4560-8625-E3ADD5981F31}" type="pres">
      <dgm:prSet presAssocID="{A08AAB11-E5A2-42E9-B637-745DB5969C8B}" presName="linH" presStyleCnt="0"/>
      <dgm:spPr/>
    </dgm:pt>
    <dgm:pt modelId="{B97F52AF-D1EF-4141-8A54-1F3F639E8F06}" type="pres">
      <dgm:prSet presAssocID="{A08AAB11-E5A2-42E9-B637-745DB5969C8B}" presName="padding1" presStyleCnt="0"/>
      <dgm:spPr/>
    </dgm:pt>
    <dgm:pt modelId="{A5900273-CE9E-4157-A9ED-0D56859F4434}" type="pres">
      <dgm:prSet presAssocID="{C62960B2-7E00-44A9-BE5B-D2AF66044A7D}" presName="linV" presStyleCnt="0"/>
      <dgm:spPr/>
    </dgm:pt>
    <dgm:pt modelId="{60C05D37-1FC9-49DF-9603-72C4DC981333}" type="pres">
      <dgm:prSet presAssocID="{C62960B2-7E00-44A9-BE5B-D2AF66044A7D}" presName="spVertical1" presStyleCnt="0"/>
      <dgm:spPr/>
    </dgm:pt>
    <dgm:pt modelId="{2ED6FCDD-B982-49ED-8FA6-4F6F798BA4FD}" type="pres">
      <dgm:prSet presAssocID="{C62960B2-7E00-44A9-BE5B-D2AF66044A7D}" presName="parTx" presStyleLbl="revTx" presStyleIdx="0" presStyleCnt="1" custScaleY="259694" custLinFactY="8301" custLinFactNeighborX="-9845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18CEEE-417D-4824-A687-63371F9B5556}" type="pres">
      <dgm:prSet presAssocID="{C62960B2-7E00-44A9-BE5B-D2AF66044A7D}" presName="spVertical2" presStyleCnt="0"/>
      <dgm:spPr/>
    </dgm:pt>
    <dgm:pt modelId="{02BBE1D7-CFBD-4657-8805-95E59116105A}" type="pres">
      <dgm:prSet presAssocID="{C62960B2-7E00-44A9-BE5B-D2AF66044A7D}" presName="spVertical3" presStyleCnt="0"/>
      <dgm:spPr/>
    </dgm:pt>
    <dgm:pt modelId="{F728EABF-467D-412E-AA4C-FFD80C1D579D}" type="pres">
      <dgm:prSet presAssocID="{A08AAB11-E5A2-42E9-B637-745DB5969C8B}" presName="padding2" presStyleCnt="0"/>
      <dgm:spPr/>
    </dgm:pt>
    <dgm:pt modelId="{795861D6-DCBD-4051-858C-923D1B1073E8}" type="pres">
      <dgm:prSet presAssocID="{A08AAB11-E5A2-42E9-B637-745DB5969C8B}" presName="negArrow" presStyleCnt="0"/>
      <dgm:spPr/>
    </dgm:pt>
    <dgm:pt modelId="{77B20A5F-0E89-486C-97FC-8D9721AAAEEA}" type="pres">
      <dgm:prSet presAssocID="{A08AAB11-E5A2-42E9-B637-745DB5969C8B}" presName="backgroundArrow" presStyleLbl="node1" presStyleIdx="0" presStyleCnt="1" custScaleY="168112" custLinFactNeighborY="41207"/>
      <dgm:spPr/>
    </dgm:pt>
  </dgm:ptLst>
  <dgm:cxnLst>
    <dgm:cxn modelId="{83C2076D-A05B-4835-BB19-B9C1504154FF}" type="presOf" srcId="{C62960B2-7E00-44A9-BE5B-D2AF66044A7D}" destId="{2ED6FCDD-B982-49ED-8FA6-4F6F798BA4FD}" srcOrd="0" destOrd="0" presId="urn:microsoft.com/office/officeart/2005/8/layout/hProcess3"/>
    <dgm:cxn modelId="{BF89E2E6-999A-40D8-9119-07D0721D7E57}" type="presOf" srcId="{A08AAB11-E5A2-42E9-B637-745DB5969C8B}" destId="{B44EC692-D27A-4DC9-8D08-E2E9A8FECA47}" srcOrd="0" destOrd="0" presId="urn:microsoft.com/office/officeart/2005/8/layout/hProcess3"/>
    <dgm:cxn modelId="{DEA90558-EA1A-439C-BF2D-9F2FD8BF6B78}" srcId="{A08AAB11-E5A2-42E9-B637-745DB5969C8B}" destId="{C62960B2-7E00-44A9-BE5B-D2AF66044A7D}" srcOrd="0" destOrd="0" parTransId="{34E5AAAB-898E-4ED6-ADEF-26FFCA6C506D}" sibTransId="{F150F31E-194F-4567-8B32-215367CC1FA2}"/>
    <dgm:cxn modelId="{25203504-518E-4C96-A468-F98732AA34C0}" type="presParOf" srcId="{B44EC692-D27A-4DC9-8D08-E2E9A8FECA47}" destId="{9EC7E470-5D64-4331-A181-F97D1A8D6246}" srcOrd="0" destOrd="0" presId="urn:microsoft.com/office/officeart/2005/8/layout/hProcess3"/>
    <dgm:cxn modelId="{4C863313-AD20-4DA7-A1C0-EF541DF063F0}" type="presParOf" srcId="{B44EC692-D27A-4DC9-8D08-E2E9A8FECA47}" destId="{66D84B49-F1B7-4560-8625-E3ADD5981F31}" srcOrd="1" destOrd="0" presId="urn:microsoft.com/office/officeart/2005/8/layout/hProcess3"/>
    <dgm:cxn modelId="{9E5CCE8A-AFB0-4A5C-97FA-0B55F797C8B5}" type="presParOf" srcId="{66D84B49-F1B7-4560-8625-E3ADD5981F31}" destId="{B97F52AF-D1EF-4141-8A54-1F3F639E8F06}" srcOrd="0" destOrd="0" presId="urn:microsoft.com/office/officeart/2005/8/layout/hProcess3"/>
    <dgm:cxn modelId="{525E3D27-2F96-40BC-B50F-03D50DD5127B}" type="presParOf" srcId="{66D84B49-F1B7-4560-8625-E3ADD5981F31}" destId="{A5900273-CE9E-4157-A9ED-0D56859F4434}" srcOrd="1" destOrd="0" presId="urn:microsoft.com/office/officeart/2005/8/layout/hProcess3"/>
    <dgm:cxn modelId="{DEF82110-1C14-4531-A114-2A68F4003637}" type="presParOf" srcId="{A5900273-CE9E-4157-A9ED-0D56859F4434}" destId="{60C05D37-1FC9-49DF-9603-72C4DC981333}" srcOrd="0" destOrd="0" presId="urn:microsoft.com/office/officeart/2005/8/layout/hProcess3"/>
    <dgm:cxn modelId="{F6DB6D90-3D91-4501-B652-23B7E7A0F62F}" type="presParOf" srcId="{A5900273-CE9E-4157-A9ED-0D56859F4434}" destId="{2ED6FCDD-B982-49ED-8FA6-4F6F798BA4FD}" srcOrd="1" destOrd="0" presId="urn:microsoft.com/office/officeart/2005/8/layout/hProcess3"/>
    <dgm:cxn modelId="{2A9B3F6A-49AB-4286-A8DE-5515BA9C4B3C}" type="presParOf" srcId="{A5900273-CE9E-4157-A9ED-0D56859F4434}" destId="{AB18CEEE-417D-4824-A687-63371F9B5556}" srcOrd="2" destOrd="0" presId="urn:microsoft.com/office/officeart/2005/8/layout/hProcess3"/>
    <dgm:cxn modelId="{C42480CA-733B-4B32-8AE4-D9ADCCB6E499}" type="presParOf" srcId="{A5900273-CE9E-4157-A9ED-0D56859F4434}" destId="{02BBE1D7-CFBD-4657-8805-95E59116105A}" srcOrd="3" destOrd="0" presId="urn:microsoft.com/office/officeart/2005/8/layout/hProcess3"/>
    <dgm:cxn modelId="{2C6B07ED-03D1-443A-BB86-999969855E58}" type="presParOf" srcId="{66D84B49-F1B7-4560-8625-E3ADD5981F31}" destId="{F728EABF-467D-412E-AA4C-FFD80C1D579D}" srcOrd="2" destOrd="0" presId="urn:microsoft.com/office/officeart/2005/8/layout/hProcess3"/>
    <dgm:cxn modelId="{9B356BE3-2687-40E4-8AF8-99BFCEB6F9DB}" type="presParOf" srcId="{66D84B49-F1B7-4560-8625-E3ADD5981F31}" destId="{795861D6-DCBD-4051-858C-923D1B1073E8}" srcOrd="3" destOrd="0" presId="urn:microsoft.com/office/officeart/2005/8/layout/hProcess3"/>
    <dgm:cxn modelId="{DCB45222-C18B-472B-B4A8-F787EA38920A}" type="presParOf" srcId="{66D84B49-F1B7-4560-8625-E3ADD5981F31}" destId="{77B20A5F-0E89-486C-97FC-8D9721AAAEEA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6E5F40-1D2E-46C3-9432-CD1C4F2066E1}">
      <dsp:nvSpPr>
        <dsp:cNvPr id="0" name=""/>
        <dsp:cNvSpPr/>
      </dsp:nvSpPr>
      <dsp:spPr>
        <a:xfrm>
          <a:off x="2529840" y="548"/>
          <a:ext cx="3794760" cy="214033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TOKOH MASYARAKAT</a:t>
          </a:r>
          <a:endParaRPr lang="en-US" sz="2500" kern="1200" dirty="0"/>
        </a:p>
      </dsp:txBody>
      <dsp:txXfrm>
        <a:off x="2529840" y="268090"/>
        <a:ext cx="2992135" cy="1605250"/>
      </dsp:txXfrm>
    </dsp:sp>
    <dsp:sp modelId="{74491F3E-6B62-4033-A489-E35500C59A88}">
      <dsp:nvSpPr>
        <dsp:cNvPr id="0" name=""/>
        <dsp:cNvSpPr/>
      </dsp:nvSpPr>
      <dsp:spPr>
        <a:xfrm>
          <a:off x="0" y="0"/>
          <a:ext cx="2529840" cy="21403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Orang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sudah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dikenal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dihormati</a:t>
          </a:r>
          <a:endParaRPr lang="en-US" sz="2000" kern="1200" dirty="0"/>
        </a:p>
      </dsp:txBody>
      <dsp:txXfrm>
        <a:off x="104482" y="104482"/>
        <a:ext cx="2320876" cy="1931370"/>
      </dsp:txXfrm>
    </dsp:sp>
    <dsp:sp modelId="{BFAF2396-90E9-4AB7-989A-ACA469578AA9}">
      <dsp:nvSpPr>
        <dsp:cNvPr id="0" name=""/>
        <dsp:cNvSpPr/>
      </dsp:nvSpPr>
      <dsp:spPr>
        <a:xfrm>
          <a:off x="2529840" y="2354916"/>
          <a:ext cx="3794760" cy="214033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MAHASISWA YANG BER-KKN RIA </a:t>
          </a:r>
          <a:endParaRPr lang="en-US" sz="2500" kern="1200" dirty="0"/>
        </a:p>
      </dsp:txBody>
      <dsp:txXfrm>
        <a:off x="2529840" y="2622458"/>
        <a:ext cx="2992135" cy="1605250"/>
      </dsp:txXfrm>
    </dsp:sp>
    <dsp:sp modelId="{4A451D98-7C13-4618-BF0B-12E984146735}">
      <dsp:nvSpPr>
        <dsp:cNvPr id="0" name=""/>
        <dsp:cNvSpPr/>
      </dsp:nvSpPr>
      <dsp:spPr>
        <a:xfrm>
          <a:off x="0" y="2354916"/>
          <a:ext cx="2529840" cy="21403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i="1" kern="1200" dirty="0" smtClean="0"/>
            <a:t>NEW COMER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(Org </a:t>
          </a:r>
          <a:r>
            <a:rPr lang="en-US" sz="2000" kern="1200" dirty="0" err="1" smtClean="0"/>
            <a:t>baru</a:t>
          </a:r>
          <a:r>
            <a:rPr lang="en-US" sz="2000" kern="1200" dirty="0" smtClean="0"/>
            <a:t> yang </a:t>
          </a:r>
          <a:r>
            <a:rPr lang="en-US" sz="2000" kern="1200" dirty="0" err="1" smtClean="0"/>
            <a:t>sdg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dikenal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menyenangkan</a:t>
          </a:r>
          <a:r>
            <a:rPr lang="en-US" sz="2000" kern="1200" dirty="0" smtClean="0"/>
            <a:t>)</a:t>
          </a:r>
          <a:endParaRPr lang="en-US" sz="2000" kern="1200" dirty="0"/>
        </a:p>
      </dsp:txBody>
      <dsp:txXfrm>
        <a:off x="104482" y="2459398"/>
        <a:ext cx="2320876" cy="19313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2BA2D4-D06F-4CBC-8C95-58365536342B}">
      <dsp:nvSpPr>
        <dsp:cNvPr id="0" name=""/>
        <dsp:cNvSpPr/>
      </dsp:nvSpPr>
      <dsp:spPr>
        <a:xfrm>
          <a:off x="2931393" y="1463"/>
          <a:ext cx="2366813" cy="11834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Perilaku</a:t>
          </a:r>
          <a:endParaRPr lang="en-US" sz="2500" kern="1200" dirty="0"/>
        </a:p>
      </dsp:txBody>
      <dsp:txXfrm>
        <a:off x="2966054" y="36124"/>
        <a:ext cx="2297491" cy="1114084"/>
      </dsp:txXfrm>
    </dsp:sp>
    <dsp:sp modelId="{7A4042C9-D569-434E-9A64-41EE1DE7AED2}">
      <dsp:nvSpPr>
        <dsp:cNvPr id="0" name=""/>
        <dsp:cNvSpPr/>
      </dsp:nvSpPr>
      <dsp:spPr>
        <a:xfrm rot="3375321">
          <a:off x="4560108" y="1847833"/>
          <a:ext cx="1062425" cy="41419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684366" y="1930671"/>
        <a:ext cx="813909" cy="248516"/>
      </dsp:txXfrm>
    </dsp:sp>
    <dsp:sp modelId="{196FDA91-8A52-4FF2-87EE-650DF5B1EA45}">
      <dsp:nvSpPr>
        <dsp:cNvPr id="0" name=""/>
        <dsp:cNvSpPr/>
      </dsp:nvSpPr>
      <dsp:spPr>
        <a:xfrm>
          <a:off x="4884435" y="2924988"/>
          <a:ext cx="2366813" cy="11834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Individu</a:t>
          </a:r>
          <a:r>
            <a:rPr lang="en-US" sz="2500" kern="1200" dirty="0" smtClean="0"/>
            <a:t> (</a:t>
          </a:r>
          <a:r>
            <a:rPr lang="en-US" sz="2500" kern="1200" dirty="0" err="1" smtClean="0"/>
            <a:t>Masyarakat</a:t>
          </a:r>
          <a:r>
            <a:rPr lang="en-US" sz="2500" kern="1200" dirty="0" smtClean="0"/>
            <a:t>)</a:t>
          </a:r>
          <a:endParaRPr lang="en-US" sz="2500" kern="1200" dirty="0"/>
        </a:p>
      </dsp:txBody>
      <dsp:txXfrm>
        <a:off x="4919096" y="2959649"/>
        <a:ext cx="2297491" cy="1114084"/>
      </dsp:txXfrm>
    </dsp:sp>
    <dsp:sp modelId="{5875930E-CC1E-4D98-A33C-B76AE91C1F60}">
      <dsp:nvSpPr>
        <dsp:cNvPr id="0" name=""/>
        <dsp:cNvSpPr/>
      </dsp:nvSpPr>
      <dsp:spPr>
        <a:xfrm rot="10799996">
          <a:off x="3689206" y="3309598"/>
          <a:ext cx="1062425" cy="41419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3813464" y="3392436"/>
        <a:ext cx="813909" cy="248516"/>
      </dsp:txXfrm>
    </dsp:sp>
    <dsp:sp modelId="{60F6E2D1-4F37-409A-83C0-149A5F9D2B3B}">
      <dsp:nvSpPr>
        <dsp:cNvPr id="0" name=""/>
        <dsp:cNvSpPr/>
      </dsp:nvSpPr>
      <dsp:spPr>
        <a:xfrm>
          <a:off x="1189589" y="2924993"/>
          <a:ext cx="2366813" cy="11834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Lingkungan</a:t>
          </a:r>
          <a:endParaRPr lang="en-US" sz="2500" kern="1200" dirty="0"/>
        </a:p>
      </dsp:txBody>
      <dsp:txXfrm>
        <a:off x="1224250" y="2959654"/>
        <a:ext cx="2297491" cy="1114084"/>
      </dsp:txXfrm>
    </dsp:sp>
    <dsp:sp modelId="{11627903-8DA6-4114-92DB-B8B5A2BA6341}">
      <dsp:nvSpPr>
        <dsp:cNvPr id="0" name=""/>
        <dsp:cNvSpPr/>
      </dsp:nvSpPr>
      <dsp:spPr>
        <a:xfrm rot="18047158">
          <a:off x="2712685" y="1847835"/>
          <a:ext cx="1062425" cy="41419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2836943" y="1930673"/>
        <a:ext cx="813909" cy="2485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6B3AB5-FF52-446E-92F8-04D90A7A8E54}">
      <dsp:nvSpPr>
        <dsp:cNvPr id="0" name=""/>
        <dsp:cNvSpPr/>
      </dsp:nvSpPr>
      <dsp:spPr>
        <a:xfrm>
          <a:off x="1966798" y="346709"/>
          <a:ext cx="4480560" cy="4480560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MASYARAKAT</a:t>
          </a:r>
          <a:endParaRPr lang="en-US" sz="1800" kern="1200" dirty="0"/>
        </a:p>
      </dsp:txBody>
      <dsp:txXfrm>
        <a:off x="4328160" y="1296161"/>
        <a:ext cx="1600200" cy="1333500"/>
      </dsp:txXfrm>
    </dsp:sp>
    <dsp:sp modelId="{87C927A7-8E8F-4414-B9A6-91391E88E1F3}">
      <dsp:nvSpPr>
        <dsp:cNvPr id="0" name=""/>
        <dsp:cNvSpPr/>
      </dsp:nvSpPr>
      <dsp:spPr>
        <a:xfrm>
          <a:off x="1874519" y="506729"/>
          <a:ext cx="4480560" cy="4480560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MAHASISWA</a:t>
          </a:r>
          <a:endParaRPr lang="en-US" sz="1800" kern="1200" dirty="0"/>
        </a:p>
      </dsp:txBody>
      <dsp:txXfrm>
        <a:off x="2941319" y="3413760"/>
        <a:ext cx="2400300" cy="1173480"/>
      </dsp:txXfrm>
    </dsp:sp>
    <dsp:sp modelId="{20504B70-453F-475B-A238-5A1855DA1DA2}">
      <dsp:nvSpPr>
        <dsp:cNvPr id="0" name=""/>
        <dsp:cNvSpPr/>
      </dsp:nvSpPr>
      <dsp:spPr>
        <a:xfrm>
          <a:off x="1782241" y="346709"/>
          <a:ext cx="4480560" cy="4480560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TOKOH MASYARAKAT</a:t>
          </a:r>
          <a:endParaRPr lang="en-US" sz="1800" kern="1200" dirty="0"/>
        </a:p>
      </dsp:txBody>
      <dsp:txXfrm>
        <a:off x="2301239" y="1296161"/>
        <a:ext cx="1600200" cy="1333500"/>
      </dsp:txXfrm>
    </dsp:sp>
    <dsp:sp modelId="{8949353B-621D-4D44-BA01-DF35A04CC080}">
      <dsp:nvSpPr>
        <dsp:cNvPr id="0" name=""/>
        <dsp:cNvSpPr/>
      </dsp:nvSpPr>
      <dsp:spPr>
        <a:xfrm>
          <a:off x="1689800" y="69341"/>
          <a:ext cx="5035296" cy="5035296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0D26EB-D4A3-46D3-8286-92013F881393}">
      <dsp:nvSpPr>
        <dsp:cNvPr id="0" name=""/>
        <dsp:cNvSpPr/>
      </dsp:nvSpPr>
      <dsp:spPr>
        <a:xfrm>
          <a:off x="1676407" y="228575"/>
          <a:ext cx="5035296" cy="5035296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A0AF9E-26DC-4451-B46B-96C091EDB9C4}">
      <dsp:nvSpPr>
        <dsp:cNvPr id="0" name=""/>
        <dsp:cNvSpPr/>
      </dsp:nvSpPr>
      <dsp:spPr>
        <a:xfrm>
          <a:off x="1504503" y="69341"/>
          <a:ext cx="5035296" cy="5035296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B20A5F-0E89-486C-97FC-8D9721AAAEEA}">
      <dsp:nvSpPr>
        <dsp:cNvPr id="0" name=""/>
        <dsp:cNvSpPr/>
      </dsp:nvSpPr>
      <dsp:spPr>
        <a:xfrm>
          <a:off x="0" y="1435710"/>
          <a:ext cx="1676400" cy="2057690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D6FCDD-B982-49ED-8FA6-4F6F798BA4FD}">
      <dsp:nvSpPr>
        <dsp:cNvPr id="0" name=""/>
        <dsp:cNvSpPr/>
      </dsp:nvSpPr>
      <dsp:spPr>
        <a:xfrm>
          <a:off x="0" y="1594138"/>
          <a:ext cx="1373534" cy="1589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2720" rIns="0" bIns="17272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>
              <a:solidFill>
                <a:schemeClr val="bg1"/>
              </a:solidFill>
            </a:rPr>
            <a:t>kemandirian</a:t>
          </a:r>
          <a:endParaRPr lang="en-US" sz="1700" kern="1200" dirty="0">
            <a:solidFill>
              <a:schemeClr val="bg1"/>
            </a:solidFill>
          </a:endParaRPr>
        </a:p>
      </dsp:txBody>
      <dsp:txXfrm>
        <a:off x="0" y="1594138"/>
        <a:ext cx="1373534" cy="15893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12/4/2014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B089AE-364A-4DEE-A4F9-C2D6CA2C5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431458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12/4/2014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FFF9D-E636-4CD8-95D5-C548B3C15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55976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12/4/2014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FF9D-E636-4CD8-95D5-C548B3C1543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706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12/4/2014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FF9D-E636-4CD8-95D5-C548B3C1543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899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FFF9D-E636-4CD8-95D5-C548B3C1543D}" type="slidenum">
              <a:rPr lang="en-US" smtClean="0"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12/4/2014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546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96431A2-E7C0-4BFE-9F2B-BE422308427C}" type="datetime1">
              <a:rPr lang="en-US" smtClean="0"/>
              <a:t>12/1/2018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r>
              <a:rPr lang="en-US" smtClean="0"/>
              <a:t>by Zaini Rohmad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63EC181-CF0C-434A-831F-E2211D1B0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DC492-5E88-4174-9647-B61383986A80}" type="datetime1">
              <a:rPr lang="en-US" smtClean="0"/>
              <a:t>12/1/2018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Zaini Rohmad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EC181-CF0C-434A-831F-E2211D1B0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2DF0-9B61-46D9-B4E0-5B8387B4793F}" type="datetime1">
              <a:rPr lang="en-US" smtClean="0"/>
              <a:t>12/1/2018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Zaini Rohmad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EC181-CF0C-434A-831F-E2211D1B0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0A08750-AA5C-4A81-8F70-EB7DFE025E32}" type="datetime1">
              <a:rPr lang="en-US" smtClean="0"/>
              <a:t>12/1/2018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r>
              <a:rPr lang="en-US" smtClean="0"/>
              <a:t>by Zaini Rohmad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EC181-CF0C-434A-831F-E2211D1B0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49D08E2-4F6D-4CF8-8343-0903712A6DAB}" type="datetime1">
              <a:rPr lang="en-US" smtClean="0"/>
              <a:t>12/1/2018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r>
              <a:rPr lang="en-US" smtClean="0"/>
              <a:t>by Zaini Rohmad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63EC181-CF0C-434A-831F-E2211D1B092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BE6254D-3D67-4686-B436-0DE635EE47B6}" type="datetime1">
              <a:rPr lang="en-US" smtClean="0"/>
              <a:t>12/1/2018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r>
              <a:rPr lang="en-US" smtClean="0"/>
              <a:t>by Zaini Rohmad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63EC181-CF0C-434A-831F-E2211D1B0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0F225EA-9E3D-44A1-A09B-43A118C3F5EB}" type="datetime1">
              <a:rPr lang="en-US" smtClean="0"/>
              <a:t>12/1/2018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r>
              <a:rPr lang="en-US" smtClean="0"/>
              <a:t>by Zaini Rohmad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63EC181-CF0C-434A-831F-E2211D1B0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7ACD-C236-44E9-BCCA-B98732B9B57F}" type="datetime1">
              <a:rPr lang="en-US" smtClean="0"/>
              <a:t>12/1/2018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Zaini Rohmad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EC181-CF0C-434A-831F-E2211D1B0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FA8A925-005C-4B20-A4B3-219DC808DC60}" type="datetime1">
              <a:rPr lang="en-US" smtClean="0"/>
              <a:t>12/1/2018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r>
              <a:rPr lang="en-US" smtClean="0"/>
              <a:t>by Zaini Rohmad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63EC181-CF0C-434A-831F-E2211D1B0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13CF574-1F65-4A1C-93F1-0ACBEBFDDF9C}" type="datetime1">
              <a:rPr lang="en-US" smtClean="0"/>
              <a:t>12/1/2018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smtClean="0"/>
              <a:t>by Zaini Rohmad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63EC181-CF0C-434A-831F-E2211D1B0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FA508DA-2F33-4366-A75F-901A9C733952}" type="datetime1">
              <a:rPr lang="en-US" smtClean="0"/>
              <a:t>12/1/2018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smtClean="0"/>
              <a:t>by Zaini Rohmad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63EC181-CF0C-434A-831F-E2211D1B0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E73A7EB-9AAF-439E-BE9F-3943EE72421E}" type="datetime1">
              <a:rPr lang="en-US" smtClean="0"/>
              <a:t>12/1/2018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by Zaini Rohmad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63EC181-CF0C-434A-831F-E2211D1B0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diamond/>
  </p:transition>
  <p:hf sldNum="0" hd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PEM</a:t>
            </a:r>
            <a:r>
              <a:rPr lang="id-ID" b="1" dirty="0" smtClean="0"/>
              <a:t>BELAJAR</a:t>
            </a:r>
            <a:r>
              <a:rPr lang="en-US" b="1" dirty="0" smtClean="0"/>
              <a:t>AN</a:t>
            </a:r>
            <a:r>
              <a:rPr lang="id-ID" b="1" dirty="0" smtClean="0"/>
              <a:t> SOSIAL</a:t>
            </a:r>
            <a:r>
              <a:rPr lang="en-US" b="1" dirty="0" smtClean="0"/>
              <a:t> DAN TOKOH MASYARAKAT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124200"/>
            <a:ext cx="8610600" cy="2514600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Oleh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sz="2800" b="1" dirty="0" smtClean="0">
                <a:solidFill>
                  <a:srgbClr val="FFC000"/>
                </a:solidFill>
              </a:rPr>
              <a:t>UNIT PENGELOLA KULIAH KERJA NYATA (UPKKN)</a:t>
            </a:r>
          </a:p>
          <a:p>
            <a:pPr algn="ctr"/>
            <a:r>
              <a:rPr lang="en-US" b="1" dirty="0" smtClean="0">
                <a:solidFill>
                  <a:srgbClr val="FFC000"/>
                </a:solidFill>
              </a:rPr>
              <a:t>LPPM UNS</a:t>
            </a:r>
          </a:p>
          <a:p>
            <a:pPr algn="ctr"/>
            <a:r>
              <a:rPr lang="en-US" b="1" dirty="0" smtClean="0">
                <a:solidFill>
                  <a:srgbClr val="FFC000"/>
                </a:solidFill>
              </a:rPr>
              <a:t>201</a:t>
            </a:r>
            <a:r>
              <a:rPr lang="en-US" b="1" dirty="0">
                <a:solidFill>
                  <a:srgbClr val="FFC000"/>
                </a:solidFill>
              </a:rPr>
              <a:t>8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INTERAKSI BELAJAR SOSIAL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INTI BELAJAR SOSIAL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892242"/>
              </p:ext>
            </p:extLst>
          </p:nvPr>
        </p:nvGraphicFramePr>
        <p:xfrm>
          <a:off x="3886200" y="3581400"/>
          <a:ext cx="1295400" cy="71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</a:tblGrid>
              <a:tr h="7162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MASALAH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429000" y="6248400"/>
          <a:ext cx="243840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DIALOGIS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7010400" y="1524000"/>
          <a:ext cx="16764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Autofit/>
          </a:bodyPr>
          <a:lstStyle/>
          <a:p>
            <a:r>
              <a:rPr lang="en-US" sz="3200" dirty="0" smtClean="0"/>
              <a:t>CONTOH IMPLIKASI BELAJAR SOSIAL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970226"/>
              </p:ext>
            </p:extLst>
          </p:nvPr>
        </p:nvGraphicFramePr>
        <p:xfrm>
          <a:off x="304800" y="609600"/>
          <a:ext cx="8610600" cy="52531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1289"/>
                <a:gridCol w="3011311"/>
                <a:gridCol w="3048000"/>
              </a:tblGrid>
              <a:tr h="6858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err="1" smtClean="0"/>
                        <a:t>Asumsi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IMPLIKASI DALAM BELAJAR SOSIAL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CONTOH</a:t>
                      </a:r>
                      <a:endParaRPr lang="en-US" dirty="0"/>
                    </a:p>
                  </a:txBody>
                  <a:tcPr/>
                </a:tc>
              </a:tr>
              <a:tr h="98388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Belajar</a:t>
                      </a:r>
                      <a:r>
                        <a:rPr lang="en-US" dirty="0" smtClean="0"/>
                        <a:t> dg </a:t>
                      </a:r>
                      <a:r>
                        <a:rPr lang="en-US" dirty="0" err="1" smtClean="0"/>
                        <a:t>Mengamati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Bantu </a:t>
                      </a:r>
                      <a:r>
                        <a:rPr lang="en-US" dirty="0" err="1" smtClean="0"/>
                        <a:t>Masyarakat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utk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cepat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menguasai</a:t>
                      </a:r>
                      <a:r>
                        <a:rPr lang="en-US" dirty="0" smtClean="0"/>
                        <a:t> model/</a:t>
                      </a:r>
                      <a:r>
                        <a:rPr lang="en-US" dirty="0" err="1" smtClean="0"/>
                        <a:t>perilaku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yg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diharapkan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Peragaan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perilaku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yg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sesuai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dirty="0" smtClean="0"/>
                        <a:t> model/</a:t>
                      </a:r>
                      <a:r>
                        <a:rPr lang="en-US" dirty="0" err="1" smtClean="0"/>
                        <a:t>contoh</a:t>
                      </a:r>
                      <a:r>
                        <a:rPr lang="en-US" dirty="0" smtClean="0"/>
                        <a:t> yang </a:t>
                      </a:r>
                      <a:r>
                        <a:rPr lang="en-US" dirty="0" err="1" smtClean="0"/>
                        <a:t>diperkenalkan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1238494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Belajar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proses</a:t>
                      </a:r>
                      <a:r>
                        <a:rPr lang="en-US" dirty="0" smtClean="0"/>
                        <a:t> internal (</a:t>
                      </a:r>
                      <a:r>
                        <a:rPr lang="en-US" dirty="0" err="1" smtClean="0"/>
                        <a:t>bisa</a:t>
                      </a:r>
                      <a:r>
                        <a:rPr lang="en-US" baseline="0" dirty="0" smtClean="0"/>
                        <a:t> dg </a:t>
                      </a:r>
                      <a:r>
                        <a:rPr lang="en-US" baseline="0" dirty="0" err="1" smtClean="0"/>
                        <a:t>bercermin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Ingatkan</a:t>
                      </a:r>
                      <a:r>
                        <a:rPr lang="en-US" dirty="0" smtClean="0"/>
                        <a:t>  </a:t>
                      </a:r>
                      <a:r>
                        <a:rPr lang="en-US" dirty="0" err="1" smtClean="0"/>
                        <a:t>hasil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belajar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peragaan</a:t>
                      </a:r>
                      <a:r>
                        <a:rPr lang="en-US" dirty="0" smtClean="0"/>
                        <a:t>  yang </a:t>
                      </a:r>
                      <a:r>
                        <a:rPr lang="en-US" dirty="0" err="1" smtClean="0"/>
                        <a:t>telah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dicoba</a:t>
                      </a:r>
                      <a:r>
                        <a:rPr lang="en-US" dirty="0" smtClean="0"/>
                        <a:t>  (</a:t>
                      </a:r>
                      <a:r>
                        <a:rPr lang="en-US" dirty="0" err="1" smtClean="0"/>
                        <a:t>belajar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bermain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peran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Sebagian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anggota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masy</a:t>
                      </a:r>
                      <a:r>
                        <a:rPr lang="en-US" dirty="0" smtClean="0"/>
                        <a:t>. </a:t>
                      </a:r>
                      <a:r>
                        <a:rPr lang="en-US" dirty="0" err="1" smtClean="0"/>
                        <a:t>belum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bisa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memperagakan</a:t>
                      </a:r>
                      <a:r>
                        <a:rPr lang="en-US" dirty="0" smtClean="0"/>
                        <a:t> (bantu </a:t>
                      </a:r>
                      <a:r>
                        <a:rPr lang="en-US" dirty="0" err="1" smtClean="0"/>
                        <a:t>mereka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shg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mereka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bisa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122570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Pengaruh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timbal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balik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antara</a:t>
                      </a:r>
                      <a:r>
                        <a:rPr lang="en-US" dirty="0" smtClean="0"/>
                        <a:t>  </a:t>
                      </a:r>
                      <a:r>
                        <a:rPr lang="en-US" dirty="0" err="1" smtClean="0"/>
                        <a:t>lingk</a:t>
                      </a:r>
                      <a:r>
                        <a:rPr lang="en-US" dirty="0" smtClean="0"/>
                        <a:t>. , </a:t>
                      </a:r>
                      <a:r>
                        <a:rPr lang="en-US" dirty="0" err="1" smtClean="0"/>
                        <a:t>masy</a:t>
                      </a:r>
                      <a:r>
                        <a:rPr lang="en-US" dirty="0" smtClean="0"/>
                        <a:t>.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perilaku</a:t>
                      </a:r>
                      <a:r>
                        <a:rPr lang="en-US" dirty="0" smtClean="0"/>
                        <a:t> yang </a:t>
                      </a:r>
                      <a:r>
                        <a:rPr lang="en-US" dirty="0" err="1" smtClean="0"/>
                        <a:t>diharapkan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Dorong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masy</a:t>
                      </a:r>
                      <a:r>
                        <a:rPr lang="en-US" dirty="0" smtClean="0"/>
                        <a:t>. </a:t>
                      </a:r>
                      <a:r>
                        <a:rPr lang="en-US" dirty="0" err="1" smtClean="0"/>
                        <a:t>untuk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membuat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pilihan-pilihan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perilaku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yg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bermanfaat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mengarah</a:t>
                      </a:r>
                      <a:r>
                        <a:rPr lang="en-US" dirty="0" smtClean="0"/>
                        <a:t> pd. </a:t>
                      </a:r>
                      <a:r>
                        <a:rPr lang="en-US" dirty="0" err="1" smtClean="0"/>
                        <a:t>pengal</a:t>
                      </a:r>
                      <a:r>
                        <a:rPr lang="en-US" dirty="0" smtClean="0"/>
                        <a:t>.).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Jelaskan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manfaat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dari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perilaku</a:t>
                      </a:r>
                      <a:r>
                        <a:rPr lang="en-US" dirty="0" smtClean="0"/>
                        <a:t> yang </a:t>
                      </a:r>
                      <a:r>
                        <a:rPr lang="en-US" dirty="0" err="1" smtClean="0"/>
                        <a:t>diikuti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dalam</a:t>
                      </a:r>
                      <a:r>
                        <a:rPr lang="en-US" dirty="0" smtClean="0"/>
                        <a:t> model </a:t>
                      </a:r>
                      <a:r>
                        <a:rPr lang="en-US" dirty="0" err="1" smtClean="0"/>
                        <a:t>belajar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sosial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tersebut</a:t>
                      </a:r>
                      <a:endParaRPr lang="en-US" dirty="0"/>
                    </a:p>
                  </a:txBody>
                  <a:tcPr/>
                </a:tc>
              </a:tr>
              <a:tr h="68156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Perilaku</a:t>
                      </a:r>
                      <a:r>
                        <a:rPr lang="en-US" dirty="0" smtClean="0"/>
                        <a:t> yang </a:t>
                      </a:r>
                      <a:r>
                        <a:rPr lang="en-US" dirty="0" err="1" smtClean="0"/>
                        <a:t>sesuai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Tujuan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Dorong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masyarakat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untuk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memilih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perilaku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yg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produktif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Melihat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potensi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masy</a:t>
                      </a:r>
                      <a:r>
                        <a:rPr lang="en-US" dirty="0" smtClean="0"/>
                        <a:t>. </a:t>
                      </a:r>
                      <a:r>
                        <a:rPr lang="en-US" dirty="0" err="1" smtClean="0"/>
                        <a:t>yg</a:t>
                      </a:r>
                      <a:r>
                        <a:rPr lang="en-US" dirty="0" smtClean="0"/>
                        <a:t>. </a:t>
                      </a:r>
                      <a:r>
                        <a:rPr lang="en-US" dirty="0" err="1" smtClean="0"/>
                        <a:t>besar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tdk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dimanfaatkan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Zaini Rohmad</a:t>
            </a:r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676991"/>
              </p:ext>
            </p:extLst>
          </p:nvPr>
        </p:nvGraphicFramePr>
        <p:xfrm>
          <a:off x="-228599" y="5867400"/>
          <a:ext cx="9601199" cy="1181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199"/>
                <a:gridCol w="3163313"/>
                <a:gridCol w="3313687"/>
              </a:tblGrid>
              <a:tr h="11811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Pengaturan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Peri-laku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oleh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dirinya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sendiri</a:t>
                      </a:r>
                      <a:r>
                        <a:rPr lang="en-US" baseline="0" dirty="0" smtClean="0"/>
                        <a:t>, (</a:t>
                      </a:r>
                      <a:r>
                        <a:rPr lang="en-US" i="1" baseline="0" dirty="0" err="1" smtClean="0"/>
                        <a:t>Sefl</a:t>
                      </a:r>
                      <a:r>
                        <a:rPr lang="en-US" i="1" baseline="0" dirty="0" smtClean="0"/>
                        <a:t>-regulation of behavior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Ajari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Masy</a:t>
                      </a:r>
                      <a:r>
                        <a:rPr lang="en-US" dirty="0" smtClean="0"/>
                        <a:t>.  </a:t>
                      </a:r>
                      <a:r>
                        <a:rPr lang="en-US" dirty="0" err="1" smtClean="0"/>
                        <a:t>akan</a:t>
                      </a:r>
                      <a:r>
                        <a:rPr lang="en-US" dirty="0" smtClean="0"/>
                        <a:t> siasat2 </a:t>
                      </a:r>
                      <a:r>
                        <a:rPr lang="en-US" dirty="0" err="1" smtClean="0"/>
                        <a:t>utk</a:t>
                      </a:r>
                      <a:r>
                        <a:rPr lang="en-US" dirty="0" smtClean="0"/>
                        <a:t>  </a:t>
                      </a:r>
                      <a:r>
                        <a:rPr lang="en-US" dirty="0" err="1" smtClean="0"/>
                        <a:t>berperilaku</a:t>
                      </a:r>
                      <a:r>
                        <a:rPr lang="en-US" dirty="0" smtClean="0"/>
                        <a:t> yang  </a:t>
                      </a:r>
                      <a:r>
                        <a:rPr lang="en-US" dirty="0" err="1" smtClean="0"/>
                        <a:t>produktif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Beri</a:t>
                      </a:r>
                      <a:r>
                        <a:rPr lang="en-US" dirty="0" smtClean="0"/>
                        <a:t> saran-saran yang </a:t>
                      </a:r>
                      <a:r>
                        <a:rPr lang="en-US" dirty="0" err="1" smtClean="0"/>
                        <a:t>produktif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bermanfaat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bagi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masyarakat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3886200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2057400"/>
            <a:ext cx="644214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TERIMA KASIH</a:t>
            </a:r>
          </a:p>
          <a:p>
            <a:pPr algn="ctr"/>
            <a:r>
              <a:rPr lang="en-US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ATAS PERHATIANNYA</a:t>
            </a:r>
            <a:endParaRPr lang="en-US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algn="l"/>
            <a:r>
              <a:rPr lang="en-US" sz="3200" b="1" dirty="0" err="1" smtClean="0">
                <a:solidFill>
                  <a:srgbClr val="FFC000"/>
                </a:solidFill>
              </a:rPr>
              <a:t>Pendahuluan</a:t>
            </a:r>
            <a:endParaRPr lang="en-US" sz="3200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10000"/>
          </a:bodyPr>
          <a:lstStyle/>
          <a:p>
            <a:r>
              <a:rPr lang="id-ID" dirty="0"/>
              <a:t>Belajar </a:t>
            </a:r>
            <a:r>
              <a:rPr lang="id-ID" dirty="0" smtClean="0"/>
              <a:t>sosial</a:t>
            </a:r>
            <a:r>
              <a:rPr lang="en-US" dirty="0" smtClean="0"/>
              <a:t>,</a:t>
            </a:r>
            <a:r>
              <a:rPr lang="id-ID" dirty="0" smtClean="0"/>
              <a:t> dikenal juga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id-ID" dirty="0" smtClean="0"/>
              <a:t>belajar </a:t>
            </a:r>
            <a:r>
              <a:rPr lang="id-ID" i="1" dirty="0"/>
              <a:t>observasional</a:t>
            </a:r>
            <a:r>
              <a:rPr lang="id-ID" dirty="0"/>
              <a:t> atau belajar </a:t>
            </a:r>
            <a:r>
              <a:rPr lang="id-ID" i="1" dirty="0"/>
              <a:t>vicariou</a:t>
            </a:r>
            <a:r>
              <a:rPr lang="id-ID" dirty="0"/>
              <a:t>s atau belajar dari </a:t>
            </a:r>
            <a:r>
              <a:rPr lang="id-ID" dirty="0" smtClean="0"/>
              <a:t>model</a:t>
            </a:r>
            <a:r>
              <a:rPr lang="en-US" b="1" dirty="0" smtClean="0"/>
              <a:t>,</a:t>
            </a:r>
            <a:r>
              <a:rPr lang="id-ID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: </a:t>
            </a:r>
            <a:r>
              <a:rPr lang="en-US" dirty="0" err="1" smtClean="0"/>
              <a:t>suatu</a:t>
            </a:r>
            <a:r>
              <a:rPr lang="id-ID" dirty="0" smtClean="0"/>
              <a:t> </a:t>
            </a:r>
            <a:r>
              <a:rPr lang="id-ID" dirty="0"/>
              <a:t>proses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id-ID" dirty="0" smtClean="0"/>
              <a:t>yang </a:t>
            </a:r>
            <a:r>
              <a:rPr lang="id-ID" dirty="0"/>
              <a:t>muncul sebagai fungsi dari pengamatan, penguasaan dan, dalam kasus proses belajar imitasi, peniruan perilaku orang lain. </a:t>
            </a:r>
            <a:endParaRPr lang="en-US" dirty="0" smtClean="0"/>
          </a:p>
          <a:p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dimuncul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Albert </a:t>
            </a:r>
            <a:r>
              <a:rPr lang="en-US" dirty="0" err="1" smtClean="0"/>
              <a:t>Bandura</a:t>
            </a:r>
            <a:r>
              <a:rPr lang="en-US" dirty="0" smtClean="0"/>
              <a:t> </a:t>
            </a:r>
            <a:r>
              <a:rPr lang="en-US" dirty="0" err="1" smtClean="0"/>
              <a:t>th</a:t>
            </a:r>
            <a:r>
              <a:rPr lang="en-US" dirty="0" smtClean="0"/>
              <a:t>. 1950-an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sosal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meniru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model-model yang </a:t>
            </a:r>
            <a:r>
              <a:rPr lang="en-US" dirty="0" err="1" smtClean="0"/>
              <a:t>dipelajarinya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411162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dirty="0" err="1" smtClean="0"/>
              <a:t>Lanjutan</a:t>
            </a:r>
            <a:r>
              <a:rPr lang="en-US" sz="2400" dirty="0" smtClean="0"/>
              <a:t>…….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dikenalkan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Albert </a:t>
            </a:r>
            <a:r>
              <a:rPr lang="en-US" dirty="0" err="1"/>
              <a:t>Bandura</a:t>
            </a:r>
            <a:r>
              <a:rPr lang="en-US" dirty="0"/>
              <a:t>, yang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menekankan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kognitif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pikiran</a:t>
            </a:r>
            <a:r>
              <a:rPr lang="en-US" dirty="0"/>
              <a:t>,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/>
              <a:t>Bandura</a:t>
            </a:r>
            <a:r>
              <a:rPr lang="en-US" dirty="0"/>
              <a:t>, </a:t>
            </a:r>
            <a:r>
              <a:rPr lang="en-US" dirty="0" err="1"/>
              <a:t>orang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pengamatan</a:t>
            </a:r>
            <a:r>
              <a:rPr lang="en-US" dirty="0"/>
              <a:t> (</a:t>
            </a:r>
            <a:r>
              <a:rPr lang="en-US" dirty="0" err="1"/>
              <a:t>mencontoh</a:t>
            </a:r>
            <a:r>
              <a:rPr lang="en-US" dirty="0"/>
              <a:t> model). </a:t>
            </a:r>
            <a:r>
              <a:rPr lang="en-US" dirty="0" err="1"/>
              <a:t>Orang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baca</a:t>
            </a:r>
            <a:r>
              <a:rPr lang="en-US" dirty="0"/>
              <a:t>, </a:t>
            </a:r>
            <a:r>
              <a:rPr lang="en-US" dirty="0" err="1"/>
              <a:t>dengar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lihat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media,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lain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lingkungannya</a:t>
            </a:r>
            <a:r>
              <a:rPr lang="en-US" dirty="0" smtClean="0"/>
              <a:t>.</a:t>
            </a:r>
          </a:p>
          <a:p>
            <a:r>
              <a:rPr lang="en-US" dirty="0"/>
              <a:t>Albert </a:t>
            </a:r>
            <a:r>
              <a:rPr lang="en-US" dirty="0" err="1"/>
              <a:t>Bandura</a:t>
            </a:r>
            <a:r>
              <a:rPr lang="en-US" dirty="0"/>
              <a:t> </a:t>
            </a:r>
            <a:r>
              <a:rPr lang="en-US" dirty="0" err="1"/>
              <a:t>mengemukakan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peniruan</a:t>
            </a:r>
            <a:r>
              <a:rPr lang="en-US" dirty="0"/>
              <a:t> / </a:t>
            </a:r>
            <a:r>
              <a:rPr lang="en-US" dirty="0" smtClean="0"/>
              <a:t>modeling.</a:t>
            </a:r>
          </a:p>
          <a:p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semacam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"observational learning"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pengamatan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Unsur-unsur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Dalam</a:t>
            </a:r>
            <a:r>
              <a:rPr lang="en-US" b="1" dirty="0">
                <a:solidFill>
                  <a:srgbClr val="FFFF00"/>
                </a:solidFill>
              </a:rPr>
              <a:t> observational learning </a:t>
            </a:r>
            <a:r>
              <a:rPr lang="en-US" b="1" dirty="0" err="1">
                <a:solidFill>
                  <a:srgbClr val="FFFF00"/>
                </a:solidFill>
              </a:rPr>
              <a:t>terdapat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empat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tahap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belajar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dari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proses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pengamatan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atau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dengan</a:t>
            </a:r>
            <a:r>
              <a:rPr lang="en-US" b="1" dirty="0" smtClean="0">
                <a:solidFill>
                  <a:srgbClr val="FFFF00"/>
                </a:solidFill>
              </a:rPr>
              <a:t> modeling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/>
              <a:t>a. </a:t>
            </a:r>
            <a:r>
              <a:rPr lang="en-US" dirty="0" err="1"/>
              <a:t>Atensi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tahapan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model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cermat</a:t>
            </a:r>
            <a:endParaRPr lang="en-US" dirty="0"/>
          </a:p>
          <a:p>
            <a:pPr>
              <a:buNone/>
            </a:pPr>
            <a:r>
              <a:rPr lang="en-US" dirty="0"/>
              <a:t>b. </a:t>
            </a:r>
            <a:r>
              <a:rPr lang="en-US" dirty="0" err="1"/>
              <a:t>Retensi</a:t>
            </a:r>
            <a:r>
              <a:rPr lang="en-US" dirty="0"/>
              <a:t>, </a:t>
            </a:r>
            <a:r>
              <a:rPr lang="en-US" dirty="0" err="1"/>
              <a:t>tahapan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tahapan</a:t>
            </a:r>
            <a:r>
              <a:rPr lang="en-US" dirty="0"/>
              <a:t> </a:t>
            </a:r>
            <a:r>
              <a:rPr lang="en-US" dirty="0" err="1"/>
              <a:t>mengingat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yang </a:t>
            </a:r>
            <a:r>
              <a:rPr lang="en-US" dirty="0" err="1"/>
              <a:t>ditampilkan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model yang </a:t>
            </a:r>
            <a:r>
              <a:rPr lang="en-US" dirty="0" err="1"/>
              <a:t>diamati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ingatan</a:t>
            </a:r>
            <a:r>
              <a:rPr lang="en-US" dirty="0"/>
              <a:t> yang </a:t>
            </a:r>
            <a:r>
              <a:rPr lang="en-US" dirty="0" err="1"/>
              <a:t>bagus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model.</a:t>
            </a:r>
          </a:p>
          <a:p>
            <a:pPr>
              <a:buNone/>
            </a:pPr>
            <a:r>
              <a:rPr lang="en-US" dirty="0"/>
              <a:t>c. </a:t>
            </a:r>
            <a:r>
              <a:rPr lang="en-US" dirty="0" err="1"/>
              <a:t>Reproduksi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tahapan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mengamati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cermat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mengingat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ditampilkan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modelnya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berikutnya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mencoba</a:t>
            </a:r>
            <a:r>
              <a:rPr lang="en-US" dirty="0"/>
              <a:t> </a:t>
            </a:r>
            <a:r>
              <a:rPr lang="en-US" dirty="0" err="1"/>
              <a:t>menirukan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mempraktekkan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model.</a:t>
            </a:r>
          </a:p>
          <a:p>
            <a:pPr>
              <a:buNone/>
            </a:pPr>
            <a:r>
              <a:rPr lang="en-US" dirty="0"/>
              <a:t>d. </a:t>
            </a:r>
            <a:r>
              <a:rPr lang="en-US" dirty="0" err="1"/>
              <a:t>Motivasional</a:t>
            </a:r>
            <a:r>
              <a:rPr lang="en-US" dirty="0"/>
              <a:t>, </a:t>
            </a:r>
            <a:r>
              <a:rPr lang="en-US" dirty="0" err="1"/>
              <a:t>tahapan</a:t>
            </a:r>
            <a:r>
              <a:rPr lang="en-US" dirty="0"/>
              <a:t> </a:t>
            </a:r>
            <a:r>
              <a:rPr lang="en-US" dirty="0" err="1"/>
              <a:t>berikutnya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motivasi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smtClean="0"/>
              <a:t>model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PENGERTIAN DAN JENIS TOKOH MASYARAKAT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Tokoh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sekelompok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dipercaya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dihormati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lingkungannya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menggerakkan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r>
              <a:rPr lang="en-US" dirty="0" smtClean="0"/>
              <a:t> yang </a:t>
            </a:r>
            <a:r>
              <a:rPr lang="en-US" dirty="0" err="1" smtClean="0"/>
              <a:t>dikehendakinya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Tokoh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: </a:t>
            </a:r>
            <a:r>
              <a:rPr lang="en-US" dirty="0" err="1" smtClean="0"/>
              <a:t>ada</a:t>
            </a:r>
            <a:r>
              <a:rPr lang="en-US" dirty="0" smtClean="0"/>
              <a:t> yang formal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yang </a:t>
            </a:r>
            <a:r>
              <a:rPr lang="en-US" dirty="0" err="1" smtClean="0"/>
              <a:t>nonformal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Tokoh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yang formal, </a:t>
            </a:r>
            <a:r>
              <a:rPr lang="en-US" dirty="0" err="1" smtClean="0"/>
              <a:t>seperti</a:t>
            </a:r>
            <a:r>
              <a:rPr lang="en-US" dirty="0" smtClean="0"/>
              <a:t>: </a:t>
            </a:r>
            <a:r>
              <a:rPr lang="en-US" dirty="0" err="1" smtClean="0"/>
              <a:t>Bpk</a:t>
            </a:r>
            <a:r>
              <a:rPr lang="en-US" dirty="0" smtClean="0"/>
              <a:t>. </a:t>
            </a:r>
            <a:r>
              <a:rPr lang="en-US" dirty="0" err="1" smtClean="0"/>
              <a:t>Lurah</a:t>
            </a:r>
            <a:r>
              <a:rPr lang="en-US" dirty="0" smtClean="0"/>
              <a:t>/</a:t>
            </a:r>
            <a:r>
              <a:rPr lang="en-US" dirty="0" err="1" smtClean="0"/>
              <a:t>Kepala</a:t>
            </a:r>
            <a:r>
              <a:rPr lang="en-US" dirty="0" smtClean="0"/>
              <a:t> </a:t>
            </a:r>
            <a:r>
              <a:rPr lang="en-US" dirty="0" err="1" smtClean="0"/>
              <a:t>Desa</a:t>
            </a:r>
            <a:r>
              <a:rPr lang="en-US" dirty="0" smtClean="0"/>
              <a:t>; </a:t>
            </a:r>
            <a:r>
              <a:rPr lang="en-US" dirty="0" err="1" smtClean="0"/>
              <a:t>Pamong</a:t>
            </a:r>
            <a:r>
              <a:rPr lang="en-US" dirty="0" smtClean="0"/>
              <a:t>, RW/RT.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Tokoh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yang </a:t>
            </a:r>
            <a:r>
              <a:rPr lang="en-US" dirty="0" err="1" smtClean="0"/>
              <a:t>nonformal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: </a:t>
            </a:r>
            <a:r>
              <a:rPr lang="en-US" dirty="0" err="1" smtClean="0"/>
              <a:t>Bpk</a:t>
            </a:r>
            <a:r>
              <a:rPr lang="en-US" dirty="0" smtClean="0"/>
              <a:t>. </a:t>
            </a:r>
            <a:r>
              <a:rPr lang="en-US" dirty="0" err="1" smtClean="0"/>
              <a:t>Kiai</a:t>
            </a:r>
            <a:r>
              <a:rPr lang="en-US" dirty="0" smtClean="0"/>
              <a:t>; Guru;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tokoh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,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PERAN TOKOH MASYARAKAT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85000" lnSpcReduction="10000"/>
          </a:bodyPr>
          <a:lstStyle/>
          <a:p>
            <a:pPr lvl="1">
              <a:buNone/>
            </a:pPr>
            <a:r>
              <a:rPr lang="en-US" u="sng" dirty="0" smtClean="0"/>
              <a:t>JENIS PERAN TOKOH MASYARAKAT</a:t>
            </a:r>
            <a:r>
              <a:rPr lang="en-US" dirty="0" smtClean="0"/>
              <a:t>: </a:t>
            </a:r>
          </a:p>
          <a:p>
            <a:pPr lvl="1">
              <a:buNone/>
            </a:pPr>
            <a:r>
              <a:rPr lang="en-US" b="1" dirty="0" smtClean="0"/>
              <a:t>FASILITATOR; MOTIVATOR;  </a:t>
            </a:r>
            <a:r>
              <a:rPr lang="en-US" b="1" i="1" dirty="0" smtClean="0"/>
              <a:t>SOLUTION GIVER; LINKS SYSTEM</a:t>
            </a:r>
            <a:r>
              <a:rPr lang="en-US" dirty="0" smtClean="0"/>
              <a:t>.</a:t>
            </a:r>
          </a:p>
          <a:p>
            <a:pPr lvl="1">
              <a:buNone/>
            </a:pPr>
            <a:r>
              <a:rPr lang="en-US" u="sng" dirty="0" smtClean="0"/>
              <a:t>FUNGSI TOKOH MASYARAKAT</a:t>
            </a:r>
            <a:r>
              <a:rPr lang="en-US" dirty="0" smtClean="0"/>
              <a:t>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err="1" smtClean="0"/>
              <a:t>Menggali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kelangsungan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err="1" smtClean="0"/>
              <a:t>Menaungi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membina</a:t>
            </a:r>
            <a:r>
              <a:rPr lang="en-US" dirty="0" smtClean="0"/>
              <a:t> </a:t>
            </a:r>
            <a:r>
              <a:rPr lang="en-US" dirty="0" err="1" smtClean="0"/>
              <a:t>kegiatan-kegiatan</a:t>
            </a:r>
            <a:r>
              <a:rPr lang="en-US" dirty="0" smtClean="0"/>
              <a:t> 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err="1" smtClean="0"/>
              <a:t>Menggerakkan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berperan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dukungan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pengelolaan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err="1" smtClean="0"/>
              <a:t>Mengkoordinir</a:t>
            </a:r>
            <a:r>
              <a:rPr lang="en-US" dirty="0" smtClean="0"/>
              <a:t> </a:t>
            </a:r>
            <a:r>
              <a:rPr lang="en-US" dirty="0" err="1" smtClean="0"/>
              <a:t>gerakan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agar </a:t>
            </a:r>
            <a:r>
              <a:rPr lang="en-US" dirty="0" err="1" smtClean="0"/>
              <a:t>mau</a:t>
            </a:r>
            <a:r>
              <a:rPr lang="en-US" dirty="0" smtClean="0"/>
              <a:t> </a:t>
            </a:r>
            <a:r>
              <a:rPr lang="en-US" dirty="0" err="1" smtClean="0"/>
              <a:t>memanfaatkan</a:t>
            </a:r>
            <a:r>
              <a:rPr lang="en-US" dirty="0" smtClean="0"/>
              <a:t> </a:t>
            </a:r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prasarana</a:t>
            </a:r>
            <a:r>
              <a:rPr lang="en-US" dirty="0" smtClean="0"/>
              <a:t> </a:t>
            </a:r>
            <a:r>
              <a:rPr lang="en-US" dirty="0" err="1" smtClean="0"/>
              <a:t>bersumberdaya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dukungan</a:t>
            </a:r>
            <a:r>
              <a:rPr lang="en-US" dirty="0" smtClean="0"/>
              <a:t> </a:t>
            </a:r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prasarana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27906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SIAPA YANG MENJADI MODEL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609600" y="1447800"/>
          <a:ext cx="6324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Decagon 5"/>
          <p:cNvSpPr/>
          <p:nvPr/>
        </p:nvSpPr>
        <p:spPr>
          <a:xfrm>
            <a:off x="5943600" y="2286000"/>
            <a:ext cx="2895600" cy="28194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BELAJAR SOSIAL</a:t>
            </a:r>
            <a:endParaRPr lang="en-US" sz="40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PERAN TOKOH MASYARAKAT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78408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PERILAKU YANG DIHARAPKAN SESUAI DENGAN KEDUDUKANNYA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,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err="1" smtClean="0"/>
              <a:t>Dihormati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segani</a:t>
            </a:r>
            <a:r>
              <a:rPr lang="en-US" dirty="0" smtClean="0"/>
              <a:t>,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Diikuti</a:t>
            </a:r>
            <a:r>
              <a:rPr lang="en-US" dirty="0" smtClean="0"/>
              <a:t> </a:t>
            </a:r>
            <a:r>
              <a:rPr lang="en-US" dirty="0" err="1" smtClean="0"/>
              <a:t>anjurannya</a:t>
            </a:r>
            <a:r>
              <a:rPr lang="en-US" dirty="0" smtClean="0"/>
              <a:t>,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Diikuti</a:t>
            </a:r>
            <a:r>
              <a:rPr lang="en-US" dirty="0" smtClean="0"/>
              <a:t> </a:t>
            </a:r>
            <a:r>
              <a:rPr lang="en-US" dirty="0" err="1" smtClean="0"/>
              <a:t>nasehatnya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Diikuti</a:t>
            </a:r>
            <a:r>
              <a:rPr lang="en-US" dirty="0" smtClean="0"/>
              <a:t> </a:t>
            </a:r>
            <a:r>
              <a:rPr lang="en-US" dirty="0" err="1" smtClean="0"/>
              <a:t>perintahnya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Mahasiswa</a:t>
            </a:r>
            <a:r>
              <a:rPr lang="en-US" dirty="0" smtClean="0"/>
              <a:t> yang </a:t>
            </a:r>
            <a:r>
              <a:rPr lang="en-US" dirty="0" err="1" smtClean="0"/>
              <a:t>Ber</a:t>
            </a:r>
            <a:r>
              <a:rPr lang="en-US" dirty="0" smtClean="0"/>
              <a:t>-KKN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Seseorang</a:t>
            </a:r>
            <a:r>
              <a:rPr lang="en-US" dirty="0" smtClean="0"/>
              <a:t> yang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hadir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lingkungannya</a:t>
            </a:r>
            <a:endParaRPr lang="en-US" dirty="0" smtClean="0"/>
          </a:p>
          <a:p>
            <a:r>
              <a:rPr lang="en-US" dirty="0" err="1" smtClean="0"/>
              <a:t>Seseorang</a:t>
            </a:r>
            <a:r>
              <a:rPr lang="en-US" dirty="0" smtClean="0"/>
              <a:t> yang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dikenal</a:t>
            </a:r>
            <a:endParaRPr lang="en-US" dirty="0" smtClean="0"/>
          </a:p>
          <a:p>
            <a:r>
              <a:rPr lang="en-US" dirty="0" err="1" smtClean="0"/>
              <a:t>Seseorang</a:t>
            </a:r>
            <a:r>
              <a:rPr lang="en-US" dirty="0" smtClean="0"/>
              <a:t> yang </a:t>
            </a:r>
            <a:r>
              <a:rPr lang="en-US" dirty="0" err="1" smtClean="0"/>
              <a:t>menyenangkan</a:t>
            </a:r>
            <a:endParaRPr lang="en-US" dirty="0" smtClean="0"/>
          </a:p>
          <a:p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ide</a:t>
            </a:r>
            <a:r>
              <a:rPr lang="en-US" dirty="0" smtClean="0"/>
              <a:t> yang </a:t>
            </a:r>
            <a:r>
              <a:rPr lang="en-US" dirty="0" err="1" smtClean="0"/>
              <a:t>baru</a:t>
            </a:r>
            <a:endParaRPr lang="en-US" dirty="0" smtClean="0"/>
          </a:p>
          <a:p>
            <a:r>
              <a:rPr lang="en-US" dirty="0" err="1" smtClean="0"/>
              <a:t>Mengenalkan</a:t>
            </a:r>
            <a:r>
              <a:rPr lang="en-US" dirty="0" smtClean="0"/>
              <a:t> </a:t>
            </a:r>
            <a:r>
              <a:rPr lang="en-US" dirty="0" err="1" smtClean="0"/>
              <a:t>ide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“</a:t>
            </a:r>
            <a:r>
              <a:rPr lang="en-US" dirty="0" err="1" smtClean="0"/>
              <a:t>unik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Mereka</a:t>
            </a:r>
            <a:r>
              <a:rPr lang="en-US" dirty="0" smtClean="0"/>
              <a:t> (</a:t>
            </a:r>
            <a:r>
              <a:rPr lang="en-US" dirty="0" err="1" smtClean="0"/>
              <a:t>mhs</a:t>
            </a:r>
            <a:r>
              <a:rPr lang="en-US" dirty="0" smtClean="0"/>
              <a:t>.)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(</a:t>
            </a:r>
            <a:r>
              <a:rPr lang="en-US" dirty="0" err="1" smtClean="0"/>
              <a:t>masyarakat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Bersedia</a:t>
            </a:r>
            <a:r>
              <a:rPr lang="en-US" dirty="0" smtClean="0"/>
              <a:t> “sharing of </a:t>
            </a:r>
            <a:r>
              <a:rPr lang="en-US" dirty="0" err="1" smtClean="0"/>
              <a:t>experiencies</a:t>
            </a:r>
            <a:r>
              <a:rPr lang="en-US" dirty="0" smtClean="0"/>
              <a:t>”</a:t>
            </a:r>
            <a:endParaRPr lang="en-US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243</TotalTime>
  <Words>738</Words>
  <Application>Microsoft Office PowerPoint</Application>
  <PresentationFormat>On-screen Show (4:3)</PresentationFormat>
  <Paragraphs>98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Verve</vt:lpstr>
      <vt:lpstr>PEMBELAJARAN SOSIAL DAN TOKOH MASYARAKAT</vt:lpstr>
      <vt:lpstr>Pendahuluan</vt:lpstr>
      <vt:lpstr>Lanjutan…….</vt:lpstr>
      <vt:lpstr>Unsur-unsur dalam Belajar Sosial</vt:lpstr>
      <vt:lpstr>PENGERTIAN DAN JENIS TOKOH MASYARAKAT</vt:lpstr>
      <vt:lpstr>PERAN TOKOH MASYARAKAT</vt:lpstr>
      <vt:lpstr>SIAPA YANG MENJADI MODEL</vt:lpstr>
      <vt:lpstr>PERAN TOKOH MASYARAKAT</vt:lpstr>
      <vt:lpstr>Mahasiswa yang Ber-KKN</vt:lpstr>
      <vt:lpstr>INTERAKSI BELAJAR SOSIAL</vt:lpstr>
      <vt:lpstr>INTI BELAJAR SOSIAL</vt:lpstr>
      <vt:lpstr>CONTOH IMPLIKASI BELAJAR SOSIAL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PEMBELAJARAN SOSIAL</dc:title>
  <dc:creator>User</dc:creator>
  <cp:lastModifiedBy>none</cp:lastModifiedBy>
  <cp:revision>40</cp:revision>
  <dcterms:created xsi:type="dcterms:W3CDTF">2014-11-28T01:30:51Z</dcterms:created>
  <dcterms:modified xsi:type="dcterms:W3CDTF">2018-12-01T17:30:04Z</dcterms:modified>
</cp:coreProperties>
</file>