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notesMasterIdLst>
    <p:notesMasterId r:id="rId25"/>
  </p:notesMasterIdLst>
  <p:handoutMasterIdLst>
    <p:handoutMasterId r:id="rId26"/>
  </p:handoutMasterIdLst>
  <p:sldIdLst>
    <p:sldId id="256" r:id="rId2"/>
    <p:sldId id="335" r:id="rId3"/>
    <p:sldId id="321" r:id="rId4"/>
    <p:sldId id="295" r:id="rId5"/>
    <p:sldId id="327" r:id="rId6"/>
    <p:sldId id="328" r:id="rId7"/>
    <p:sldId id="348" r:id="rId8"/>
    <p:sldId id="349" r:id="rId9"/>
    <p:sldId id="297" r:id="rId10"/>
    <p:sldId id="322" r:id="rId11"/>
    <p:sldId id="325" r:id="rId12"/>
    <p:sldId id="347" r:id="rId13"/>
    <p:sldId id="326" r:id="rId14"/>
    <p:sldId id="331" r:id="rId15"/>
    <p:sldId id="346" r:id="rId16"/>
    <p:sldId id="338" r:id="rId17"/>
    <p:sldId id="339" r:id="rId18"/>
    <p:sldId id="340" r:id="rId19"/>
    <p:sldId id="341" r:id="rId20"/>
    <p:sldId id="342" r:id="rId21"/>
    <p:sldId id="343" r:id="rId22"/>
    <p:sldId id="344" r:id="rId23"/>
    <p:sldId id="345" r:id="rId24"/>
  </p:sldIdLst>
  <p:sldSz cx="9144000" cy="6858000" type="screen4x3"/>
  <p:notesSz cx="7102475" cy="10233025"/>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FFFF"/>
    <a:srgbClr val="003366"/>
    <a:srgbClr val="000000"/>
    <a:srgbClr val="996633"/>
    <a:srgbClr val="0000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BDC05E-6A04-4C98-A388-5DDBEB2166A3}" type="doc">
      <dgm:prSet loTypeId="urn:microsoft.com/office/officeart/2005/8/layout/list1" loCatId="list" qsTypeId="urn:microsoft.com/office/officeart/2005/8/quickstyle/3d2#1" qsCatId="3D" csTypeId="urn:microsoft.com/office/officeart/2005/8/colors/accent0_3" csCatId="mainScheme" phldr="1"/>
      <dgm:spPr/>
      <dgm:t>
        <a:bodyPr/>
        <a:lstStyle/>
        <a:p>
          <a:endParaRPr lang="en-US"/>
        </a:p>
      </dgm:t>
    </dgm:pt>
    <dgm:pt modelId="{46B13C84-3FF3-455F-8D5C-9D834C5BA5F1}">
      <dgm:prSet phldrT="[Text]" custT="1"/>
      <dgm:spPr/>
      <dgm:t>
        <a:bodyPr/>
        <a:lstStyle/>
        <a:p>
          <a:r>
            <a:rPr lang="en-US" sz="1600" dirty="0" err="1">
              <a:latin typeface="Arial Black" pitchFamily="34" charset="0"/>
            </a:rPr>
            <a:t>Lembar</a:t>
          </a:r>
          <a:r>
            <a:rPr lang="en-US" sz="1600" dirty="0">
              <a:latin typeface="Arial Black" pitchFamily="34" charset="0"/>
            </a:rPr>
            <a:t> </a:t>
          </a:r>
          <a:r>
            <a:rPr lang="en-US" sz="1600" dirty="0" err="1">
              <a:latin typeface="Arial Black" pitchFamily="34" charset="0"/>
            </a:rPr>
            <a:t>Pengesahan</a:t>
          </a:r>
          <a:endParaRPr lang="en-US" sz="1600" dirty="0"/>
        </a:p>
      </dgm:t>
    </dgm:pt>
    <dgm:pt modelId="{A61E109B-A119-4DD7-BA25-1BE3ED7CDE64}" type="parTrans" cxnId="{B48CFB37-9F6B-42EB-AC51-01FA909542EC}">
      <dgm:prSet/>
      <dgm:spPr/>
      <dgm:t>
        <a:bodyPr/>
        <a:lstStyle/>
        <a:p>
          <a:endParaRPr lang="en-US"/>
        </a:p>
      </dgm:t>
    </dgm:pt>
    <dgm:pt modelId="{0170E151-9497-42A5-86A5-A4B0C062AE76}" type="sibTrans" cxnId="{B48CFB37-9F6B-42EB-AC51-01FA909542EC}">
      <dgm:prSet/>
      <dgm:spPr/>
      <dgm:t>
        <a:bodyPr/>
        <a:lstStyle/>
        <a:p>
          <a:endParaRPr lang="en-US"/>
        </a:p>
      </dgm:t>
    </dgm:pt>
    <dgm:pt modelId="{0DCF47AE-E393-4CA4-919C-A2BAE2689621}">
      <dgm:prSet phldrT="[Text]" custT="1"/>
      <dgm:spPr/>
      <dgm:t>
        <a:bodyPr/>
        <a:lstStyle/>
        <a:p>
          <a:r>
            <a:rPr lang="en-US" sz="1400" b="1" dirty="0" err="1">
              <a:latin typeface="Arial Black" pitchFamily="34" charset="0"/>
            </a:rPr>
            <a:t>Daftar</a:t>
          </a:r>
          <a:r>
            <a:rPr lang="en-US" sz="1400" b="1" dirty="0">
              <a:latin typeface="Arial Black" pitchFamily="34" charset="0"/>
            </a:rPr>
            <a:t> Isi, </a:t>
          </a:r>
          <a:r>
            <a:rPr lang="en-US" sz="1400" b="1" dirty="0" err="1">
              <a:latin typeface="Arial Black" pitchFamily="34" charset="0"/>
            </a:rPr>
            <a:t>Daftar</a:t>
          </a:r>
          <a:r>
            <a:rPr lang="en-US" sz="1400" b="1" dirty="0">
              <a:latin typeface="Arial Black" pitchFamily="34" charset="0"/>
            </a:rPr>
            <a:t> </a:t>
          </a:r>
          <a:r>
            <a:rPr lang="en-US" sz="1400" b="1" dirty="0" err="1">
              <a:latin typeface="Arial Black" pitchFamily="34" charset="0"/>
            </a:rPr>
            <a:t>Tabel</a:t>
          </a:r>
          <a:r>
            <a:rPr lang="en-US" sz="1400" b="1" dirty="0">
              <a:latin typeface="Arial Black" pitchFamily="34" charset="0"/>
            </a:rPr>
            <a:t>, </a:t>
          </a:r>
          <a:r>
            <a:rPr lang="en-US" sz="1400" b="1" dirty="0" err="1">
              <a:latin typeface="Arial Black" pitchFamily="34" charset="0"/>
            </a:rPr>
            <a:t>Daftar</a:t>
          </a:r>
          <a:r>
            <a:rPr lang="en-US" sz="1400" b="1" dirty="0">
              <a:latin typeface="Arial Black" pitchFamily="34" charset="0"/>
            </a:rPr>
            <a:t> </a:t>
          </a:r>
          <a:r>
            <a:rPr lang="en-US" sz="1400" b="1" dirty="0" err="1">
              <a:latin typeface="Arial Black" pitchFamily="34" charset="0"/>
            </a:rPr>
            <a:t>Lampiran</a:t>
          </a:r>
          <a:endParaRPr lang="en-US" sz="1400" b="1" dirty="0">
            <a:latin typeface="Arial Black" pitchFamily="34" charset="0"/>
          </a:endParaRPr>
        </a:p>
      </dgm:t>
    </dgm:pt>
    <dgm:pt modelId="{0BFBC611-5530-4CFD-B3C3-F46CA4BF6153}" type="parTrans" cxnId="{CBF894BE-46DD-4EF1-A945-3F27BD1C260A}">
      <dgm:prSet/>
      <dgm:spPr/>
      <dgm:t>
        <a:bodyPr/>
        <a:lstStyle/>
        <a:p>
          <a:endParaRPr lang="en-US"/>
        </a:p>
      </dgm:t>
    </dgm:pt>
    <dgm:pt modelId="{22FBA0F3-0C15-4D42-A5FB-AC4C81D165D5}" type="sibTrans" cxnId="{CBF894BE-46DD-4EF1-A945-3F27BD1C260A}">
      <dgm:prSet/>
      <dgm:spPr/>
      <dgm:t>
        <a:bodyPr/>
        <a:lstStyle/>
        <a:p>
          <a:endParaRPr lang="en-US"/>
        </a:p>
      </dgm:t>
    </dgm:pt>
    <dgm:pt modelId="{5977CC7E-5F4A-44A5-95B9-A124D33184CF}">
      <dgm:prSet phldrT="[Text]" custT="1"/>
      <dgm:spPr/>
      <dgm:t>
        <a:bodyPr/>
        <a:lstStyle/>
        <a:p>
          <a:r>
            <a:rPr lang="en-US" sz="1400" dirty="0" err="1">
              <a:latin typeface="Arial Black" pitchFamily="34" charset="0"/>
            </a:rPr>
            <a:t>Substansi</a:t>
          </a:r>
          <a:r>
            <a:rPr lang="en-US" sz="1400" dirty="0">
              <a:latin typeface="Arial Black" pitchFamily="34" charset="0"/>
            </a:rPr>
            <a:t> Proposal</a:t>
          </a:r>
          <a:endParaRPr lang="en-US" sz="1400" dirty="0"/>
        </a:p>
      </dgm:t>
    </dgm:pt>
    <dgm:pt modelId="{4B90C264-586C-4F16-A812-9ED6553A7793}" type="parTrans" cxnId="{BDB7773A-788D-4AF9-95AB-D8365D1C13B6}">
      <dgm:prSet/>
      <dgm:spPr/>
      <dgm:t>
        <a:bodyPr/>
        <a:lstStyle/>
        <a:p>
          <a:endParaRPr lang="en-US"/>
        </a:p>
      </dgm:t>
    </dgm:pt>
    <dgm:pt modelId="{F532FF70-38E4-4935-8212-95E43A859B70}" type="sibTrans" cxnId="{BDB7773A-788D-4AF9-95AB-D8365D1C13B6}">
      <dgm:prSet/>
      <dgm:spPr/>
      <dgm:t>
        <a:bodyPr/>
        <a:lstStyle/>
        <a:p>
          <a:endParaRPr lang="en-US"/>
        </a:p>
      </dgm:t>
    </dgm:pt>
    <dgm:pt modelId="{D23A8ACB-EC33-47E8-9984-5BCC22EF6884}">
      <dgm:prSet phldrT="[Text]" custT="1"/>
      <dgm:spPr/>
      <dgm:t>
        <a:bodyPr/>
        <a:lstStyle/>
        <a:p>
          <a:r>
            <a:rPr lang="en-US" sz="1400" dirty="0" err="1">
              <a:latin typeface="Arial Black" pitchFamily="34" charset="0"/>
            </a:rPr>
            <a:t>Lampiran</a:t>
          </a:r>
          <a:r>
            <a:rPr lang="en-US" sz="1400" dirty="0">
              <a:latin typeface="Arial Black" pitchFamily="34" charset="0"/>
            </a:rPr>
            <a:t> (Peta </a:t>
          </a:r>
          <a:r>
            <a:rPr lang="en-US" sz="1400" dirty="0" err="1">
              <a:latin typeface="Arial Black" pitchFamily="34" charset="0"/>
            </a:rPr>
            <a:t>lokasi</a:t>
          </a:r>
          <a:r>
            <a:rPr lang="en-US" sz="1400" dirty="0">
              <a:latin typeface="Arial Black" pitchFamily="34" charset="0"/>
            </a:rPr>
            <a:t>, </a:t>
          </a:r>
          <a:r>
            <a:rPr lang="en-US" sz="1400" dirty="0" err="1">
              <a:latin typeface="Arial Black" pitchFamily="34" charset="0"/>
            </a:rPr>
            <a:t>Rincian</a:t>
          </a:r>
          <a:r>
            <a:rPr lang="en-US" sz="1400" dirty="0">
              <a:latin typeface="Arial Black" pitchFamily="34" charset="0"/>
            </a:rPr>
            <a:t> </a:t>
          </a:r>
          <a:r>
            <a:rPr lang="en-US" sz="1400" dirty="0" err="1">
              <a:latin typeface="Arial Black" pitchFamily="34" charset="0"/>
            </a:rPr>
            <a:t>Biaya</a:t>
          </a:r>
          <a:r>
            <a:rPr lang="en-US" sz="1400" dirty="0">
              <a:latin typeface="Arial Black" pitchFamily="34" charset="0"/>
            </a:rPr>
            <a:t>, </a:t>
          </a:r>
          <a:r>
            <a:rPr lang="en-US" sz="1400" dirty="0" err="1">
              <a:latin typeface="Arial Black" pitchFamily="34" charset="0"/>
            </a:rPr>
            <a:t>Biodata</a:t>
          </a:r>
          <a:r>
            <a:rPr lang="en-US" sz="1400" dirty="0">
              <a:latin typeface="Arial Black" pitchFamily="34" charset="0"/>
            </a:rPr>
            <a:t> DPL, </a:t>
          </a:r>
          <a:r>
            <a:rPr lang="en-US" sz="1400" dirty="0" err="1">
              <a:latin typeface="Arial Black" pitchFamily="34" charset="0"/>
            </a:rPr>
            <a:t>Daftar</a:t>
          </a:r>
          <a:r>
            <a:rPr lang="en-US" sz="1400" dirty="0">
              <a:latin typeface="Arial Black" pitchFamily="34" charset="0"/>
            </a:rPr>
            <a:t> </a:t>
          </a:r>
          <a:r>
            <a:rPr lang="en-US" sz="1400" dirty="0" err="1">
              <a:latin typeface="Arial Black" pitchFamily="34" charset="0"/>
            </a:rPr>
            <a:t>Mahasiswa</a:t>
          </a:r>
          <a:r>
            <a:rPr lang="en-US" sz="1400" dirty="0">
              <a:latin typeface="Arial Black" pitchFamily="34" charset="0"/>
            </a:rPr>
            <a:t> KKN)</a:t>
          </a:r>
          <a:endParaRPr lang="en-US" sz="1400" dirty="0"/>
        </a:p>
      </dgm:t>
    </dgm:pt>
    <dgm:pt modelId="{5038104B-9241-4E4C-A205-D62561A9B53E}" type="parTrans" cxnId="{B657DB7C-8EAE-4EE0-A626-7D2C684AFC26}">
      <dgm:prSet/>
      <dgm:spPr/>
      <dgm:t>
        <a:bodyPr/>
        <a:lstStyle/>
        <a:p>
          <a:endParaRPr lang="en-US"/>
        </a:p>
      </dgm:t>
    </dgm:pt>
    <dgm:pt modelId="{FD1694B3-3DE7-43B7-92F6-6F98780CA57B}" type="sibTrans" cxnId="{B657DB7C-8EAE-4EE0-A626-7D2C684AFC26}">
      <dgm:prSet/>
      <dgm:spPr/>
      <dgm:t>
        <a:bodyPr/>
        <a:lstStyle/>
        <a:p>
          <a:endParaRPr lang="en-US"/>
        </a:p>
      </dgm:t>
    </dgm:pt>
    <dgm:pt modelId="{6ABDB30B-0408-4938-B5CD-54C7D7F8CB46}" type="pres">
      <dgm:prSet presAssocID="{24BDC05E-6A04-4C98-A388-5DDBEB2166A3}" presName="linear" presStyleCnt="0">
        <dgm:presLayoutVars>
          <dgm:dir/>
          <dgm:animLvl val="lvl"/>
          <dgm:resizeHandles val="exact"/>
        </dgm:presLayoutVars>
      </dgm:prSet>
      <dgm:spPr/>
    </dgm:pt>
    <dgm:pt modelId="{01D24649-42E2-443B-860A-B7A917DCBF72}" type="pres">
      <dgm:prSet presAssocID="{46B13C84-3FF3-455F-8D5C-9D834C5BA5F1}" presName="parentLin" presStyleCnt="0"/>
      <dgm:spPr/>
    </dgm:pt>
    <dgm:pt modelId="{6DF4B5A2-A47A-40C2-AF51-B764C2E1007B}" type="pres">
      <dgm:prSet presAssocID="{46B13C84-3FF3-455F-8D5C-9D834C5BA5F1}" presName="parentLeftMargin" presStyleLbl="node1" presStyleIdx="0" presStyleCnt="4"/>
      <dgm:spPr/>
    </dgm:pt>
    <dgm:pt modelId="{CFA23779-F560-438A-A8D1-7971F0F0955E}" type="pres">
      <dgm:prSet presAssocID="{46B13C84-3FF3-455F-8D5C-9D834C5BA5F1}" presName="parentText" presStyleLbl="node1" presStyleIdx="0" presStyleCnt="4" custScaleY="205301">
        <dgm:presLayoutVars>
          <dgm:chMax val="0"/>
          <dgm:bulletEnabled val="1"/>
        </dgm:presLayoutVars>
      </dgm:prSet>
      <dgm:spPr/>
    </dgm:pt>
    <dgm:pt modelId="{88D8B9E5-CEF7-4CD0-9271-F0D216AFEA6C}" type="pres">
      <dgm:prSet presAssocID="{46B13C84-3FF3-455F-8D5C-9D834C5BA5F1}" presName="negativeSpace" presStyleCnt="0"/>
      <dgm:spPr/>
    </dgm:pt>
    <dgm:pt modelId="{85261430-4D46-4579-B335-BB8A75EF381F}" type="pres">
      <dgm:prSet presAssocID="{46B13C84-3FF3-455F-8D5C-9D834C5BA5F1}" presName="childText" presStyleLbl="conFgAcc1" presStyleIdx="0" presStyleCnt="4">
        <dgm:presLayoutVars>
          <dgm:bulletEnabled val="1"/>
        </dgm:presLayoutVars>
      </dgm:prSet>
      <dgm:spPr/>
    </dgm:pt>
    <dgm:pt modelId="{C5954600-3B95-4B50-8168-D44E8709C268}" type="pres">
      <dgm:prSet presAssocID="{0170E151-9497-42A5-86A5-A4B0C062AE76}" presName="spaceBetweenRectangles" presStyleCnt="0"/>
      <dgm:spPr/>
    </dgm:pt>
    <dgm:pt modelId="{3AB16382-60AA-4A18-AC0D-FEF37E69A4FF}" type="pres">
      <dgm:prSet presAssocID="{0DCF47AE-E393-4CA4-919C-A2BAE2689621}" presName="parentLin" presStyleCnt="0"/>
      <dgm:spPr/>
    </dgm:pt>
    <dgm:pt modelId="{FFBE3007-34F1-4B6C-AC6D-9310C572DA43}" type="pres">
      <dgm:prSet presAssocID="{0DCF47AE-E393-4CA4-919C-A2BAE2689621}" presName="parentLeftMargin" presStyleLbl="node1" presStyleIdx="0" presStyleCnt="4"/>
      <dgm:spPr/>
    </dgm:pt>
    <dgm:pt modelId="{FBAEFF10-C003-4337-B1F0-62CB119DE79A}" type="pres">
      <dgm:prSet presAssocID="{0DCF47AE-E393-4CA4-919C-A2BAE2689621}" presName="parentText" presStyleLbl="node1" presStyleIdx="1" presStyleCnt="4" custScaleX="118519" custScaleY="222899">
        <dgm:presLayoutVars>
          <dgm:chMax val="0"/>
          <dgm:bulletEnabled val="1"/>
        </dgm:presLayoutVars>
      </dgm:prSet>
      <dgm:spPr/>
    </dgm:pt>
    <dgm:pt modelId="{DBE3FF27-D989-478A-970F-909AB780642A}" type="pres">
      <dgm:prSet presAssocID="{0DCF47AE-E393-4CA4-919C-A2BAE2689621}" presName="negativeSpace" presStyleCnt="0"/>
      <dgm:spPr/>
    </dgm:pt>
    <dgm:pt modelId="{96502B28-C133-4BE2-9DDE-6735CBEF129B}" type="pres">
      <dgm:prSet presAssocID="{0DCF47AE-E393-4CA4-919C-A2BAE2689621}" presName="childText" presStyleLbl="conFgAcc1" presStyleIdx="1" presStyleCnt="4">
        <dgm:presLayoutVars>
          <dgm:bulletEnabled val="1"/>
        </dgm:presLayoutVars>
      </dgm:prSet>
      <dgm:spPr/>
    </dgm:pt>
    <dgm:pt modelId="{D3E5AAB1-ABBF-42E7-AD2A-F5EB05D4C781}" type="pres">
      <dgm:prSet presAssocID="{22FBA0F3-0C15-4D42-A5FB-AC4C81D165D5}" presName="spaceBetweenRectangles" presStyleCnt="0"/>
      <dgm:spPr/>
    </dgm:pt>
    <dgm:pt modelId="{36D36D0E-4520-4965-B1A0-04E8F0425195}" type="pres">
      <dgm:prSet presAssocID="{5977CC7E-5F4A-44A5-95B9-A124D33184CF}" presName="parentLin" presStyleCnt="0"/>
      <dgm:spPr/>
    </dgm:pt>
    <dgm:pt modelId="{AFD476E6-E842-4EDF-B8E9-712EFD3DCDB3}" type="pres">
      <dgm:prSet presAssocID="{5977CC7E-5F4A-44A5-95B9-A124D33184CF}" presName="parentLeftMargin" presStyleLbl="node1" presStyleIdx="1" presStyleCnt="4"/>
      <dgm:spPr/>
    </dgm:pt>
    <dgm:pt modelId="{379E9E98-254F-4C83-B724-9B2F97100ADC}" type="pres">
      <dgm:prSet presAssocID="{5977CC7E-5F4A-44A5-95B9-A124D33184CF}" presName="parentText" presStyleLbl="node1" presStyleIdx="2" presStyleCnt="4" custScaleX="142857" custScaleY="268902">
        <dgm:presLayoutVars>
          <dgm:chMax val="0"/>
          <dgm:bulletEnabled val="1"/>
        </dgm:presLayoutVars>
      </dgm:prSet>
      <dgm:spPr/>
    </dgm:pt>
    <dgm:pt modelId="{7B0ACCE9-0A46-4F82-BC3D-F0C7CD4D12A8}" type="pres">
      <dgm:prSet presAssocID="{5977CC7E-5F4A-44A5-95B9-A124D33184CF}" presName="negativeSpace" presStyleCnt="0"/>
      <dgm:spPr/>
    </dgm:pt>
    <dgm:pt modelId="{D994E827-5C66-47BC-B803-A9AF369F00DE}" type="pres">
      <dgm:prSet presAssocID="{5977CC7E-5F4A-44A5-95B9-A124D33184CF}" presName="childText" presStyleLbl="conFgAcc1" presStyleIdx="2" presStyleCnt="4">
        <dgm:presLayoutVars>
          <dgm:bulletEnabled val="1"/>
        </dgm:presLayoutVars>
      </dgm:prSet>
      <dgm:spPr/>
    </dgm:pt>
    <dgm:pt modelId="{9498AD28-9987-4352-A203-4E14C1633995}" type="pres">
      <dgm:prSet presAssocID="{F532FF70-38E4-4935-8212-95E43A859B70}" presName="spaceBetweenRectangles" presStyleCnt="0"/>
      <dgm:spPr/>
    </dgm:pt>
    <dgm:pt modelId="{69C66CFD-CB4A-47D5-9B94-CF5261686709}" type="pres">
      <dgm:prSet presAssocID="{D23A8ACB-EC33-47E8-9984-5BCC22EF6884}" presName="parentLin" presStyleCnt="0"/>
      <dgm:spPr/>
    </dgm:pt>
    <dgm:pt modelId="{32AE8221-B258-4F59-9D03-07633009A8D4}" type="pres">
      <dgm:prSet presAssocID="{D23A8ACB-EC33-47E8-9984-5BCC22EF6884}" presName="parentLeftMargin" presStyleLbl="node1" presStyleIdx="2" presStyleCnt="4"/>
      <dgm:spPr/>
    </dgm:pt>
    <dgm:pt modelId="{5B8FA31F-6F11-4179-9F2B-9E5AA2ACF829}" type="pres">
      <dgm:prSet presAssocID="{D23A8ACB-EC33-47E8-9984-5BCC22EF6884}" presName="parentText" presStyleLbl="node1" presStyleIdx="3" presStyleCnt="4" custScaleX="150037" custScaleY="270038">
        <dgm:presLayoutVars>
          <dgm:chMax val="0"/>
          <dgm:bulletEnabled val="1"/>
        </dgm:presLayoutVars>
      </dgm:prSet>
      <dgm:spPr/>
    </dgm:pt>
    <dgm:pt modelId="{9D8A1F84-8590-44C2-84AA-EF74F224DCD8}" type="pres">
      <dgm:prSet presAssocID="{D23A8ACB-EC33-47E8-9984-5BCC22EF6884}" presName="negativeSpace" presStyleCnt="0"/>
      <dgm:spPr/>
    </dgm:pt>
    <dgm:pt modelId="{066DEB67-6032-4F4B-BED6-1492A31F5C81}" type="pres">
      <dgm:prSet presAssocID="{D23A8ACB-EC33-47E8-9984-5BCC22EF6884}" presName="childText" presStyleLbl="conFgAcc1" presStyleIdx="3" presStyleCnt="4">
        <dgm:presLayoutVars>
          <dgm:bulletEnabled val="1"/>
        </dgm:presLayoutVars>
      </dgm:prSet>
      <dgm:spPr/>
    </dgm:pt>
  </dgm:ptLst>
  <dgm:cxnLst>
    <dgm:cxn modelId="{05EED224-9458-4DD3-B837-2B6669BA9555}" type="presOf" srcId="{D23A8ACB-EC33-47E8-9984-5BCC22EF6884}" destId="{5B8FA31F-6F11-4179-9F2B-9E5AA2ACF829}" srcOrd="1" destOrd="0" presId="urn:microsoft.com/office/officeart/2005/8/layout/list1"/>
    <dgm:cxn modelId="{1DB0092E-4DFC-45A3-AB6F-69DB824091BE}" type="presOf" srcId="{5977CC7E-5F4A-44A5-95B9-A124D33184CF}" destId="{AFD476E6-E842-4EDF-B8E9-712EFD3DCDB3}" srcOrd="0" destOrd="0" presId="urn:microsoft.com/office/officeart/2005/8/layout/list1"/>
    <dgm:cxn modelId="{B48CFB37-9F6B-42EB-AC51-01FA909542EC}" srcId="{24BDC05E-6A04-4C98-A388-5DDBEB2166A3}" destId="{46B13C84-3FF3-455F-8D5C-9D834C5BA5F1}" srcOrd="0" destOrd="0" parTransId="{A61E109B-A119-4DD7-BA25-1BE3ED7CDE64}" sibTransId="{0170E151-9497-42A5-86A5-A4B0C062AE76}"/>
    <dgm:cxn modelId="{52AF433A-96D4-4126-B2C9-F05EDBA1475E}" type="presOf" srcId="{24BDC05E-6A04-4C98-A388-5DDBEB2166A3}" destId="{6ABDB30B-0408-4938-B5CD-54C7D7F8CB46}" srcOrd="0" destOrd="0" presId="urn:microsoft.com/office/officeart/2005/8/layout/list1"/>
    <dgm:cxn modelId="{BDB7773A-788D-4AF9-95AB-D8365D1C13B6}" srcId="{24BDC05E-6A04-4C98-A388-5DDBEB2166A3}" destId="{5977CC7E-5F4A-44A5-95B9-A124D33184CF}" srcOrd="2" destOrd="0" parTransId="{4B90C264-586C-4F16-A812-9ED6553A7793}" sibTransId="{F532FF70-38E4-4935-8212-95E43A859B70}"/>
    <dgm:cxn modelId="{90739272-5FA7-4BF7-A09C-1A2666B2E4B4}" type="presOf" srcId="{D23A8ACB-EC33-47E8-9984-5BCC22EF6884}" destId="{32AE8221-B258-4F59-9D03-07633009A8D4}" srcOrd="0" destOrd="0" presId="urn:microsoft.com/office/officeart/2005/8/layout/list1"/>
    <dgm:cxn modelId="{B657DB7C-8EAE-4EE0-A626-7D2C684AFC26}" srcId="{24BDC05E-6A04-4C98-A388-5DDBEB2166A3}" destId="{D23A8ACB-EC33-47E8-9984-5BCC22EF6884}" srcOrd="3" destOrd="0" parTransId="{5038104B-9241-4E4C-A205-D62561A9B53E}" sibTransId="{FD1694B3-3DE7-43B7-92F6-6F98780CA57B}"/>
    <dgm:cxn modelId="{191263B2-FD61-4A4E-9EEB-5F2DC439481A}" type="presOf" srcId="{0DCF47AE-E393-4CA4-919C-A2BAE2689621}" destId="{FBAEFF10-C003-4337-B1F0-62CB119DE79A}" srcOrd="1" destOrd="0" presId="urn:microsoft.com/office/officeart/2005/8/layout/list1"/>
    <dgm:cxn modelId="{CBF894BE-46DD-4EF1-A945-3F27BD1C260A}" srcId="{24BDC05E-6A04-4C98-A388-5DDBEB2166A3}" destId="{0DCF47AE-E393-4CA4-919C-A2BAE2689621}" srcOrd="1" destOrd="0" parTransId="{0BFBC611-5530-4CFD-B3C3-F46CA4BF6153}" sibTransId="{22FBA0F3-0C15-4D42-A5FB-AC4C81D165D5}"/>
    <dgm:cxn modelId="{4EBD22C6-AB67-4DE5-BE4D-CDB3EA9515BB}" type="presOf" srcId="{46B13C84-3FF3-455F-8D5C-9D834C5BA5F1}" destId="{6DF4B5A2-A47A-40C2-AF51-B764C2E1007B}" srcOrd="0" destOrd="0" presId="urn:microsoft.com/office/officeart/2005/8/layout/list1"/>
    <dgm:cxn modelId="{45B03AE0-DF78-4F3D-9228-437008468DE3}" type="presOf" srcId="{5977CC7E-5F4A-44A5-95B9-A124D33184CF}" destId="{379E9E98-254F-4C83-B724-9B2F97100ADC}" srcOrd="1" destOrd="0" presId="urn:microsoft.com/office/officeart/2005/8/layout/list1"/>
    <dgm:cxn modelId="{BFFC4DF4-6DAC-488E-85A9-A7B044816D38}" type="presOf" srcId="{0DCF47AE-E393-4CA4-919C-A2BAE2689621}" destId="{FFBE3007-34F1-4B6C-AC6D-9310C572DA43}" srcOrd="0" destOrd="0" presId="urn:microsoft.com/office/officeart/2005/8/layout/list1"/>
    <dgm:cxn modelId="{80A3A6F6-8298-4A49-8499-C06F1525AE66}" type="presOf" srcId="{46B13C84-3FF3-455F-8D5C-9D834C5BA5F1}" destId="{CFA23779-F560-438A-A8D1-7971F0F0955E}" srcOrd="1" destOrd="0" presId="urn:microsoft.com/office/officeart/2005/8/layout/list1"/>
    <dgm:cxn modelId="{C22D0135-F378-4A48-A21D-AEAB0B71BC34}" type="presParOf" srcId="{6ABDB30B-0408-4938-B5CD-54C7D7F8CB46}" destId="{01D24649-42E2-443B-860A-B7A917DCBF72}" srcOrd="0" destOrd="0" presId="urn:microsoft.com/office/officeart/2005/8/layout/list1"/>
    <dgm:cxn modelId="{723CDC96-30C0-4DC5-B8E7-13F5BB0DDB50}" type="presParOf" srcId="{01D24649-42E2-443B-860A-B7A917DCBF72}" destId="{6DF4B5A2-A47A-40C2-AF51-B764C2E1007B}" srcOrd="0" destOrd="0" presId="urn:microsoft.com/office/officeart/2005/8/layout/list1"/>
    <dgm:cxn modelId="{63FE9A75-DA60-4019-83CD-8B5C3E485E4E}" type="presParOf" srcId="{01D24649-42E2-443B-860A-B7A917DCBF72}" destId="{CFA23779-F560-438A-A8D1-7971F0F0955E}" srcOrd="1" destOrd="0" presId="urn:microsoft.com/office/officeart/2005/8/layout/list1"/>
    <dgm:cxn modelId="{8338B7CF-A494-4966-9779-6A3F06553915}" type="presParOf" srcId="{6ABDB30B-0408-4938-B5CD-54C7D7F8CB46}" destId="{88D8B9E5-CEF7-4CD0-9271-F0D216AFEA6C}" srcOrd="1" destOrd="0" presId="urn:microsoft.com/office/officeart/2005/8/layout/list1"/>
    <dgm:cxn modelId="{A0E40594-FFCA-4658-863E-765F0D898820}" type="presParOf" srcId="{6ABDB30B-0408-4938-B5CD-54C7D7F8CB46}" destId="{85261430-4D46-4579-B335-BB8A75EF381F}" srcOrd="2" destOrd="0" presId="urn:microsoft.com/office/officeart/2005/8/layout/list1"/>
    <dgm:cxn modelId="{3EA62A94-EABF-46B8-BDC8-9ABAF03E19DD}" type="presParOf" srcId="{6ABDB30B-0408-4938-B5CD-54C7D7F8CB46}" destId="{C5954600-3B95-4B50-8168-D44E8709C268}" srcOrd="3" destOrd="0" presId="urn:microsoft.com/office/officeart/2005/8/layout/list1"/>
    <dgm:cxn modelId="{6C53BEB6-BBE3-4F80-9F5B-129AB3946904}" type="presParOf" srcId="{6ABDB30B-0408-4938-B5CD-54C7D7F8CB46}" destId="{3AB16382-60AA-4A18-AC0D-FEF37E69A4FF}" srcOrd="4" destOrd="0" presId="urn:microsoft.com/office/officeart/2005/8/layout/list1"/>
    <dgm:cxn modelId="{F040E18E-A455-484D-B63E-CDFE814980C0}" type="presParOf" srcId="{3AB16382-60AA-4A18-AC0D-FEF37E69A4FF}" destId="{FFBE3007-34F1-4B6C-AC6D-9310C572DA43}" srcOrd="0" destOrd="0" presId="urn:microsoft.com/office/officeart/2005/8/layout/list1"/>
    <dgm:cxn modelId="{64B5E7E9-A1A5-40CC-88B5-C9E880B70219}" type="presParOf" srcId="{3AB16382-60AA-4A18-AC0D-FEF37E69A4FF}" destId="{FBAEFF10-C003-4337-B1F0-62CB119DE79A}" srcOrd="1" destOrd="0" presId="urn:microsoft.com/office/officeart/2005/8/layout/list1"/>
    <dgm:cxn modelId="{4534C488-58DC-4981-B6E0-AEF543A5B7F7}" type="presParOf" srcId="{6ABDB30B-0408-4938-B5CD-54C7D7F8CB46}" destId="{DBE3FF27-D989-478A-970F-909AB780642A}" srcOrd="5" destOrd="0" presId="urn:microsoft.com/office/officeart/2005/8/layout/list1"/>
    <dgm:cxn modelId="{79DF436F-3556-4640-98D7-C0CED08389B1}" type="presParOf" srcId="{6ABDB30B-0408-4938-B5CD-54C7D7F8CB46}" destId="{96502B28-C133-4BE2-9DDE-6735CBEF129B}" srcOrd="6" destOrd="0" presId="urn:microsoft.com/office/officeart/2005/8/layout/list1"/>
    <dgm:cxn modelId="{C5E391B1-B6A8-43BD-83C1-B6C8AC039D95}" type="presParOf" srcId="{6ABDB30B-0408-4938-B5CD-54C7D7F8CB46}" destId="{D3E5AAB1-ABBF-42E7-AD2A-F5EB05D4C781}" srcOrd="7" destOrd="0" presId="urn:microsoft.com/office/officeart/2005/8/layout/list1"/>
    <dgm:cxn modelId="{77013F38-A055-4963-9876-312359AB5BDC}" type="presParOf" srcId="{6ABDB30B-0408-4938-B5CD-54C7D7F8CB46}" destId="{36D36D0E-4520-4965-B1A0-04E8F0425195}" srcOrd="8" destOrd="0" presId="urn:microsoft.com/office/officeart/2005/8/layout/list1"/>
    <dgm:cxn modelId="{330EC0A1-F36B-4C7A-B0D8-BE7301F85802}" type="presParOf" srcId="{36D36D0E-4520-4965-B1A0-04E8F0425195}" destId="{AFD476E6-E842-4EDF-B8E9-712EFD3DCDB3}" srcOrd="0" destOrd="0" presId="urn:microsoft.com/office/officeart/2005/8/layout/list1"/>
    <dgm:cxn modelId="{EC62BE58-C571-47B7-9F0F-8FE52E651C03}" type="presParOf" srcId="{36D36D0E-4520-4965-B1A0-04E8F0425195}" destId="{379E9E98-254F-4C83-B724-9B2F97100ADC}" srcOrd="1" destOrd="0" presId="urn:microsoft.com/office/officeart/2005/8/layout/list1"/>
    <dgm:cxn modelId="{608F27A9-4766-41BD-AA72-BAFE4D24FBD6}" type="presParOf" srcId="{6ABDB30B-0408-4938-B5CD-54C7D7F8CB46}" destId="{7B0ACCE9-0A46-4F82-BC3D-F0C7CD4D12A8}" srcOrd="9" destOrd="0" presId="urn:microsoft.com/office/officeart/2005/8/layout/list1"/>
    <dgm:cxn modelId="{8E838BE2-BCE6-47F8-AE3E-7EFF49127A24}" type="presParOf" srcId="{6ABDB30B-0408-4938-B5CD-54C7D7F8CB46}" destId="{D994E827-5C66-47BC-B803-A9AF369F00DE}" srcOrd="10" destOrd="0" presId="urn:microsoft.com/office/officeart/2005/8/layout/list1"/>
    <dgm:cxn modelId="{2946622D-5EA6-49CE-BD0D-62CB80469DD8}" type="presParOf" srcId="{6ABDB30B-0408-4938-B5CD-54C7D7F8CB46}" destId="{9498AD28-9987-4352-A203-4E14C1633995}" srcOrd="11" destOrd="0" presId="urn:microsoft.com/office/officeart/2005/8/layout/list1"/>
    <dgm:cxn modelId="{89BABE0A-C6A4-4F35-A20C-4A9C422377FC}" type="presParOf" srcId="{6ABDB30B-0408-4938-B5CD-54C7D7F8CB46}" destId="{69C66CFD-CB4A-47D5-9B94-CF5261686709}" srcOrd="12" destOrd="0" presId="urn:microsoft.com/office/officeart/2005/8/layout/list1"/>
    <dgm:cxn modelId="{CBD412F8-6803-464B-A315-E32770D61B6C}" type="presParOf" srcId="{69C66CFD-CB4A-47D5-9B94-CF5261686709}" destId="{32AE8221-B258-4F59-9D03-07633009A8D4}" srcOrd="0" destOrd="0" presId="urn:microsoft.com/office/officeart/2005/8/layout/list1"/>
    <dgm:cxn modelId="{73D3A99B-C988-4006-97BA-EC7B8E84FB72}" type="presParOf" srcId="{69C66CFD-CB4A-47D5-9B94-CF5261686709}" destId="{5B8FA31F-6F11-4179-9F2B-9E5AA2ACF829}" srcOrd="1" destOrd="0" presId="urn:microsoft.com/office/officeart/2005/8/layout/list1"/>
    <dgm:cxn modelId="{62F56F5B-EB3D-42FD-BD2B-A218B19846AF}" type="presParOf" srcId="{6ABDB30B-0408-4938-B5CD-54C7D7F8CB46}" destId="{9D8A1F84-8590-44C2-84AA-EF74F224DCD8}" srcOrd="13" destOrd="0" presId="urn:microsoft.com/office/officeart/2005/8/layout/list1"/>
    <dgm:cxn modelId="{41520AA8-8408-4579-B947-B36D5B8776BE}" type="presParOf" srcId="{6ABDB30B-0408-4938-B5CD-54C7D7F8CB46}" destId="{066DEB67-6032-4F4B-BED6-1492A31F5C81}"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160EFA2-567F-4E55-83B9-FDC4A9AE6F32}"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A1044595-D149-499E-9470-A548103F0175}">
      <dgm:prSet phldrT="[Text]"/>
      <dgm:spPr/>
      <dgm:t>
        <a:bodyPr/>
        <a:lstStyle/>
        <a:p>
          <a:r>
            <a:rPr lang="en-US" dirty="0"/>
            <a:t>1</a:t>
          </a:r>
        </a:p>
      </dgm:t>
    </dgm:pt>
    <dgm:pt modelId="{C50A2866-6EEA-4C41-A5B8-B47E7D58323A}" type="parTrans" cxnId="{0DD6BB2F-08C4-40FC-9AEA-F54002222744}">
      <dgm:prSet/>
      <dgm:spPr/>
      <dgm:t>
        <a:bodyPr/>
        <a:lstStyle/>
        <a:p>
          <a:endParaRPr lang="en-US"/>
        </a:p>
      </dgm:t>
    </dgm:pt>
    <dgm:pt modelId="{F7B70187-CDE5-4454-BADC-6E3FD4738D50}" type="sibTrans" cxnId="{0DD6BB2F-08C4-40FC-9AEA-F54002222744}">
      <dgm:prSet/>
      <dgm:spPr/>
      <dgm:t>
        <a:bodyPr/>
        <a:lstStyle/>
        <a:p>
          <a:endParaRPr lang="en-US"/>
        </a:p>
      </dgm:t>
    </dgm:pt>
    <dgm:pt modelId="{1C0B6734-1A7D-43F0-BE67-A87E39A54E1F}">
      <dgm:prSet phldrT="[Text]" custT="1"/>
      <dgm:spPr/>
      <dgm:t>
        <a:bodyPr/>
        <a:lstStyle/>
        <a:p>
          <a:r>
            <a:rPr lang="en-US" sz="2000" dirty="0"/>
            <a:t>JUDUL</a:t>
          </a:r>
        </a:p>
      </dgm:t>
    </dgm:pt>
    <dgm:pt modelId="{CF401FD0-BF7B-4498-B4A4-53EAEF7FAB1F}" type="parTrans" cxnId="{0F28929D-80C0-46AC-B948-CEA33A5B0595}">
      <dgm:prSet/>
      <dgm:spPr/>
      <dgm:t>
        <a:bodyPr/>
        <a:lstStyle/>
        <a:p>
          <a:endParaRPr lang="en-US"/>
        </a:p>
      </dgm:t>
    </dgm:pt>
    <dgm:pt modelId="{989E7B96-7B35-426A-8758-F0D5AA207E97}" type="sibTrans" cxnId="{0F28929D-80C0-46AC-B948-CEA33A5B0595}">
      <dgm:prSet/>
      <dgm:spPr/>
      <dgm:t>
        <a:bodyPr/>
        <a:lstStyle/>
        <a:p>
          <a:endParaRPr lang="en-US"/>
        </a:p>
      </dgm:t>
    </dgm:pt>
    <dgm:pt modelId="{465781C3-F6A1-41E4-9AC7-D59C95A9FB5F}">
      <dgm:prSet phldrT="[Text]"/>
      <dgm:spPr/>
      <dgm:t>
        <a:bodyPr/>
        <a:lstStyle/>
        <a:p>
          <a:r>
            <a:rPr lang="en-US" dirty="0"/>
            <a:t>2</a:t>
          </a:r>
        </a:p>
      </dgm:t>
    </dgm:pt>
    <dgm:pt modelId="{022B3D27-3927-43FD-88A5-14C4F16A2AC8}" type="parTrans" cxnId="{844528CE-25A6-4157-94F2-F261138FD45E}">
      <dgm:prSet/>
      <dgm:spPr/>
      <dgm:t>
        <a:bodyPr/>
        <a:lstStyle/>
        <a:p>
          <a:endParaRPr lang="en-US"/>
        </a:p>
      </dgm:t>
    </dgm:pt>
    <dgm:pt modelId="{97A28D14-3463-4A26-8A9A-91FA38458306}" type="sibTrans" cxnId="{844528CE-25A6-4157-94F2-F261138FD45E}">
      <dgm:prSet/>
      <dgm:spPr/>
      <dgm:t>
        <a:bodyPr/>
        <a:lstStyle/>
        <a:p>
          <a:endParaRPr lang="en-US"/>
        </a:p>
      </dgm:t>
    </dgm:pt>
    <dgm:pt modelId="{34272B34-D3EA-48E8-9A34-FC5EA4407500}">
      <dgm:prSet phldrT="[Text]" custT="1"/>
      <dgm:spPr/>
      <dgm:t>
        <a:bodyPr/>
        <a:lstStyle/>
        <a:p>
          <a:r>
            <a:rPr lang="en-US" sz="1800" dirty="0"/>
            <a:t>RUMUSAN MASALAH</a:t>
          </a:r>
          <a:endParaRPr lang="en-US" sz="2000" dirty="0"/>
        </a:p>
      </dgm:t>
    </dgm:pt>
    <dgm:pt modelId="{EA9A23EF-FD04-473E-9732-BF23FEB9A49A}" type="parTrans" cxnId="{519E6D00-7DD3-4CCB-874E-03731DB950AE}">
      <dgm:prSet/>
      <dgm:spPr/>
      <dgm:t>
        <a:bodyPr/>
        <a:lstStyle/>
        <a:p>
          <a:endParaRPr lang="en-US"/>
        </a:p>
      </dgm:t>
    </dgm:pt>
    <dgm:pt modelId="{07BE848B-B016-4961-9B4F-A11B2E40B2FB}" type="sibTrans" cxnId="{519E6D00-7DD3-4CCB-874E-03731DB950AE}">
      <dgm:prSet/>
      <dgm:spPr/>
      <dgm:t>
        <a:bodyPr/>
        <a:lstStyle/>
        <a:p>
          <a:endParaRPr lang="en-US"/>
        </a:p>
      </dgm:t>
    </dgm:pt>
    <dgm:pt modelId="{4A828210-A9D2-452B-9EB8-F1B6E50011B5}">
      <dgm:prSet phldrT="[Text]"/>
      <dgm:spPr/>
      <dgm:t>
        <a:bodyPr/>
        <a:lstStyle/>
        <a:p>
          <a:r>
            <a:rPr lang="en-US" dirty="0"/>
            <a:t>3</a:t>
          </a:r>
        </a:p>
      </dgm:t>
    </dgm:pt>
    <dgm:pt modelId="{39DF5781-226B-4B7F-9794-77DA5B7EE919}" type="parTrans" cxnId="{7B346040-59A1-4544-91F0-BA1FE2CA4B31}">
      <dgm:prSet/>
      <dgm:spPr/>
      <dgm:t>
        <a:bodyPr/>
        <a:lstStyle/>
        <a:p>
          <a:endParaRPr lang="en-US"/>
        </a:p>
      </dgm:t>
    </dgm:pt>
    <dgm:pt modelId="{649BA489-F38A-47D1-95B0-50E96D281660}" type="sibTrans" cxnId="{7B346040-59A1-4544-91F0-BA1FE2CA4B31}">
      <dgm:prSet/>
      <dgm:spPr/>
      <dgm:t>
        <a:bodyPr/>
        <a:lstStyle/>
        <a:p>
          <a:endParaRPr lang="en-US"/>
        </a:p>
      </dgm:t>
    </dgm:pt>
    <dgm:pt modelId="{ED8CE5C9-CF49-4546-81E3-603DF9BB0CA8}">
      <dgm:prSet custT="1"/>
      <dgm:spPr/>
      <dgm:t>
        <a:bodyPr/>
        <a:lstStyle/>
        <a:p>
          <a:r>
            <a:rPr lang="en-US" sz="2000" dirty="0"/>
            <a:t>ANALISIS SITUASI</a:t>
          </a:r>
        </a:p>
      </dgm:t>
    </dgm:pt>
    <dgm:pt modelId="{F6488E23-0639-4E10-BC90-94CE3189DDD2}" type="parTrans" cxnId="{E4B58BB3-78C4-460F-98E5-158A558B53C0}">
      <dgm:prSet/>
      <dgm:spPr/>
      <dgm:t>
        <a:bodyPr/>
        <a:lstStyle/>
        <a:p>
          <a:endParaRPr lang="en-US"/>
        </a:p>
      </dgm:t>
    </dgm:pt>
    <dgm:pt modelId="{FFD1CC8B-2CF2-48C9-B946-37CFDA0C518C}" type="sibTrans" cxnId="{E4B58BB3-78C4-460F-98E5-158A558B53C0}">
      <dgm:prSet/>
      <dgm:spPr/>
      <dgm:t>
        <a:bodyPr/>
        <a:lstStyle/>
        <a:p>
          <a:endParaRPr lang="en-US"/>
        </a:p>
      </dgm:t>
    </dgm:pt>
    <dgm:pt modelId="{9D295B77-C3BB-420C-9DB4-96A8758DE51C}">
      <dgm:prSet custT="1"/>
      <dgm:spPr/>
      <dgm:t>
        <a:bodyPr/>
        <a:lstStyle/>
        <a:p>
          <a:endParaRPr lang="en-US" sz="1800" dirty="0"/>
        </a:p>
      </dgm:t>
    </dgm:pt>
    <dgm:pt modelId="{48775C05-B163-498B-B838-29D141125136}" type="parTrans" cxnId="{800B72A7-C871-487F-BD68-E596DEE19318}">
      <dgm:prSet/>
      <dgm:spPr/>
      <dgm:t>
        <a:bodyPr/>
        <a:lstStyle/>
        <a:p>
          <a:endParaRPr lang="en-US"/>
        </a:p>
      </dgm:t>
    </dgm:pt>
    <dgm:pt modelId="{29246158-C285-432E-AA27-1CBEFCD7B27B}" type="sibTrans" cxnId="{800B72A7-C871-487F-BD68-E596DEE19318}">
      <dgm:prSet/>
      <dgm:spPr/>
      <dgm:t>
        <a:bodyPr/>
        <a:lstStyle/>
        <a:p>
          <a:endParaRPr lang="en-US"/>
        </a:p>
      </dgm:t>
    </dgm:pt>
    <dgm:pt modelId="{9A8CBDEC-68F8-419B-B2C4-8E830BB1661A}">
      <dgm:prSet custT="1"/>
      <dgm:spPr/>
      <dgm:t>
        <a:bodyPr/>
        <a:lstStyle/>
        <a:p>
          <a:r>
            <a:rPr lang="id-ID" sz="2000" dirty="0"/>
            <a:t>Uraikan permasalahan dan kebutuhan lapangan satu atau lebih kelompok usaha di desa lokasi, yang dapat mengekspresikan kreativitas dan menerapkannya untuk suatu tujuan, sesuai dengan kemampuan spesifik lembaga pendidikan tinggi penyelenggara KKN</a:t>
          </a:r>
        </a:p>
      </dgm:t>
    </dgm:pt>
    <dgm:pt modelId="{B1ACE869-29C5-4309-8114-8583B9192A14}" type="parTrans" cxnId="{90B82013-A60B-4833-A5D7-DFBEBAE1AEDB}">
      <dgm:prSet/>
      <dgm:spPr/>
      <dgm:t>
        <a:bodyPr/>
        <a:lstStyle/>
        <a:p>
          <a:endParaRPr lang="id-ID"/>
        </a:p>
      </dgm:t>
    </dgm:pt>
    <dgm:pt modelId="{9AE1E539-F4E5-44C1-A573-9518827097EA}" type="sibTrans" cxnId="{90B82013-A60B-4833-A5D7-DFBEBAE1AEDB}">
      <dgm:prSet/>
      <dgm:spPr/>
      <dgm:t>
        <a:bodyPr/>
        <a:lstStyle/>
        <a:p>
          <a:endParaRPr lang="id-ID"/>
        </a:p>
      </dgm:t>
    </dgm:pt>
    <dgm:pt modelId="{B97CC1A6-04F2-41B9-9224-BCAC41F0E0F3}">
      <dgm:prSet custT="1"/>
      <dgm:spPr/>
      <dgm:t>
        <a:bodyPr/>
        <a:lstStyle/>
        <a:p>
          <a:r>
            <a:rPr lang="id-ID" sz="2000" dirty="0"/>
            <a:t>Rumuskan dengan jelas permasalahan yang ingin diatasi atau dipecahkan. Uraikan pendekatan dan konsep untuk menjawab masalah yang akan diatasi. Dalam rumusan masalah dapat dikemukakan definisi, asumsi, dan lingkup yang menjadi batasan kegiatan. </a:t>
          </a:r>
          <a:r>
            <a:rPr lang="en-US" sz="2000" dirty="0"/>
            <a:t>.</a:t>
          </a:r>
          <a:endParaRPr lang="id-ID" sz="2000" dirty="0"/>
        </a:p>
      </dgm:t>
    </dgm:pt>
    <dgm:pt modelId="{79E22C80-6877-4FB6-A747-0C8D58A3A070}" type="parTrans" cxnId="{00C62F53-1684-4830-88BF-217DD87DB87C}">
      <dgm:prSet/>
      <dgm:spPr/>
      <dgm:t>
        <a:bodyPr/>
        <a:lstStyle/>
        <a:p>
          <a:endParaRPr lang="id-ID"/>
        </a:p>
      </dgm:t>
    </dgm:pt>
    <dgm:pt modelId="{E57BEDDD-F398-4986-9011-07ADC369FD43}" type="sibTrans" cxnId="{00C62F53-1684-4830-88BF-217DD87DB87C}">
      <dgm:prSet/>
      <dgm:spPr/>
      <dgm:t>
        <a:bodyPr/>
        <a:lstStyle/>
        <a:p>
          <a:endParaRPr lang="id-ID"/>
        </a:p>
      </dgm:t>
    </dgm:pt>
    <dgm:pt modelId="{2AFB2751-926E-4146-BB0B-35654C04DB78}">
      <dgm:prSet custT="1"/>
      <dgm:spPr/>
      <dgm:t>
        <a:bodyPr/>
        <a:lstStyle/>
        <a:p>
          <a:r>
            <a:rPr lang="id-ID" sz="2000" dirty="0"/>
            <a:t>Judul mencerminkan penyelesaian/solusi dari suatu masalah nyata yang ada pada wilayah tertentu </a:t>
          </a:r>
        </a:p>
      </dgm:t>
    </dgm:pt>
    <dgm:pt modelId="{001BC1C3-283C-4265-840D-A29B46DFBD01}" type="sibTrans" cxnId="{AC14DF53-764A-486D-BD98-5211728B4C1C}">
      <dgm:prSet/>
      <dgm:spPr/>
      <dgm:t>
        <a:bodyPr/>
        <a:lstStyle/>
        <a:p>
          <a:endParaRPr lang="id-ID"/>
        </a:p>
      </dgm:t>
    </dgm:pt>
    <dgm:pt modelId="{3DEE237A-E942-4AD9-96BA-D22DB6167604}" type="parTrans" cxnId="{AC14DF53-764A-486D-BD98-5211728B4C1C}">
      <dgm:prSet/>
      <dgm:spPr/>
      <dgm:t>
        <a:bodyPr/>
        <a:lstStyle/>
        <a:p>
          <a:endParaRPr lang="id-ID"/>
        </a:p>
      </dgm:t>
    </dgm:pt>
    <dgm:pt modelId="{DA8B018F-95DF-4CB3-942C-C7C7288C7352}" type="pres">
      <dgm:prSet presAssocID="{D160EFA2-567F-4E55-83B9-FDC4A9AE6F32}" presName="Name0" presStyleCnt="0">
        <dgm:presLayoutVars>
          <dgm:dir/>
          <dgm:animLvl val="lvl"/>
          <dgm:resizeHandles/>
        </dgm:presLayoutVars>
      </dgm:prSet>
      <dgm:spPr/>
    </dgm:pt>
    <dgm:pt modelId="{3A57AD7C-D0E9-4511-9C94-7EBFB46CBEE5}" type="pres">
      <dgm:prSet presAssocID="{A1044595-D149-499E-9470-A548103F0175}" presName="linNode" presStyleCnt="0"/>
      <dgm:spPr/>
    </dgm:pt>
    <dgm:pt modelId="{D3CAC9DF-0F65-4D87-9877-685373CFD6E2}" type="pres">
      <dgm:prSet presAssocID="{A1044595-D149-499E-9470-A548103F0175}" presName="parentShp" presStyleLbl="node1" presStyleIdx="0" presStyleCnt="3" custScaleX="36509" custScaleY="90587" custLinFactNeighborX="-2646">
        <dgm:presLayoutVars>
          <dgm:bulletEnabled val="1"/>
        </dgm:presLayoutVars>
      </dgm:prSet>
      <dgm:spPr/>
    </dgm:pt>
    <dgm:pt modelId="{E6FB39A8-4726-40A6-8BC2-F35A7832BCCF}" type="pres">
      <dgm:prSet presAssocID="{A1044595-D149-499E-9470-A548103F0175}" presName="childShp" presStyleLbl="bgAccFollowNode1" presStyleIdx="0" presStyleCnt="3" custScaleX="126454" custScaleY="90399">
        <dgm:presLayoutVars>
          <dgm:bulletEnabled val="1"/>
        </dgm:presLayoutVars>
      </dgm:prSet>
      <dgm:spPr/>
    </dgm:pt>
    <dgm:pt modelId="{736AE283-7EA9-4692-8D61-F5A6DA9BADB3}" type="pres">
      <dgm:prSet presAssocID="{F7B70187-CDE5-4454-BADC-6E3FD4738D50}" presName="spacing" presStyleCnt="0"/>
      <dgm:spPr/>
    </dgm:pt>
    <dgm:pt modelId="{94FD23D1-543E-4779-8A11-7D1C4A163B96}" type="pres">
      <dgm:prSet presAssocID="{465781C3-F6A1-41E4-9AC7-D59C95A9FB5F}" presName="linNode" presStyleCnt="0"/>
      <dgm:spPr/>
    </dgm:pt>
    <dgm:pt modelId="{50E76354-D72F-457D-A270-296CA5AFE91C}" type="pres">
      <dgm:prSet presAssocID="{465781C3-F6A1-41E4-9AC7-D59C95A9FB5F}" presName="parentShp" presStyleLbl="node1" presStyleIdx="1" presStyleCnt="3" custScaleX="38209" custScaleY="98839" custLinFactNeighborX="-644" custLinFactNeighborY="5887">
        <dgm:presLayoutVars>
          <dgm:bulletEnabled val="1"/>
        </dgm:presLayoutVars>
      </dgm:prSet>
      <dgm:spPr/>
    </dgm:pt>
    <dgm:pt modelId="{32133751-5BE4-476D-9CD2-B91A5817CEC5}" type="pres">
      <dgm:prSet presAssocID="{465781C3-F6A1-41E4-9AC7-D59C95A9FB5F}" presName="childShp" presStyleLbl="bgAccFollowNode1" presStyleIdx="1" presStyleCnt="3" custScaleX="132757" custScaleY="103995" custLinFactNeighborX="1068" custLinFactNeighborY="-12683">
        <dgm:presLayoutVars>
          <dgm:bulletEnabled val="1"/>
        </dgm:presLayoutVars>
      </dgm:prSet>
      <dgm:spPr/>
    </dgm:pt>
    <dgm:pt modelId="{1D036533-C175-491A-9EBB-9E42D39F603E}" type="pres">
      <dgm:prSet presAssocID="{97A28D14-3463-4A26-8A9A-91FA38458306}" presName="spacing" presStyleCnt="0"/>
      <dgm:spPr/>
    </dgm:pt>
    <dgm:pt modelId="{3F064F2C-D7D3-4181-B4EF-CDDDCB65C8E0}" type="pres">
      <dgm:prSet presAssocID="{4A828210-A9D2-452B-9EB8-F1B6E50011B5}" presName="linNode" presStyleCnt="0"/>
      <dgm:spPr/>
    </dgm:pt>
    <dgm:pt modelId="{2F811C38-0CDF-4E2B-B58E-400ACE60C88D}" type="pres">
      <dgm:prSet presAssocID="{4A828210-A9D2-452B-9EB8-F1B6E50011B5}" presName="parentShp" presStyleLbl="node1" presStyleIdx="2" presStyleCnt="3" custScaleX="38955" custScaleY="103106" custLinFactNeighborX="-3462" custLinFactNeighborY="-2244">
        <dgm:presLayoutVars>
          <dgm:bulletEnabled val="1"/>
        </dgm:presLayoutVars>
      </dgm:prSet>
      <dgm:spPr/>
    </dgm:pt>
    <dgm:pt modelId="{CCA1BCD0-47C3-4115-9105-5F115D6C0F6B}" type="pres">
      <dgm:prSet presAssocID="{4A828210-A9D2-452B-9EB8-F1B6E50011B5}" presName="childShp" presStyleLbl="bgAccFollowNode1" presStyleIdx="2" presStyleCnt="3" custScaleX="130266" custScaleY="133647" custLinFactNeighborX="-2751" custLinFactNeighborY="3535">
        <dgm:presLayoutVars>
          <dgm:bulletEnabled val="1"/>
        </dgm:presLayoutVars>
      </dgm:prSet>
      <dgm:spPr/>
    </dgm:pt>
  </dgm:ptLst>
  <dgm:cxnLst>
    <dgm:cxn modelId="{519E6D00-7DD3-4CCB-874E-03731DB950AE}" srcId="{4A828210-A9D2-452B-9EB8-F1B6E50011B5}" destId="{34272B34-D3EA-48E8-9A34-FC5EA4407500}" srcOrd="0" destOrd="0" parTransId="{EA9A23EF-FD04-473E-9732-BF23FEB9A49A}" sibTransId="{07BE848B-B016-4961-9B4F-A11B2E40B2FB}"/>
    <dgm:cxn modelId="{90B82013-A60B-4833-A5D7-DFBEBAE1AEDB}" srcId="{465781C3-F6A1-41E4-9AC7-D59C95A9FB5F}" destId="{9A8CBDEC-68F8-419B-B2C4-8E830BB1661A}" srcOrd="1" destOrd="0" parTransId="{B1ACE869-29C5-4309-8114-8583B9192A14}" sibTransId="{9AE1E539-F4E5-44C1-A573-9518827097EA}"/>
    <dgm:cxn modelId="{338E9A14-AA8C-4F80-8DE2-9522B24A6F79}" type="presOf" srcId="{ED8CE5C9-CF49-4546-81E3-603DF9BB0CA8}" destId="{32133751-5BE4-476D-9CD2-B91A5817CEC5}" srcOrd="0" destOrd="0" presId="urn:microsoft.com/office/officeart/2005/8/layout/vList6"/>
    <dgm:cxn modelId="{1DDC7D1A-D73C-4A57-8999-01B08C439CF8}" type="presOf" srcId="{9A8CBDEC-68F8-419B-B2C4-8E830BB1661A}" destId="{32133751-5BE4-476D-9CD2-B91A5817CEC5}" srcOrd="0" destOrd="1" presId="urn:microsoft.com/office/officeart/2005/8/layout/vList6"/>
    <dgm:cxn modelId="{0DD6BB2F-08C4-40FC-9AEA-F54002222744}" srcId="{D160EFA2-567F-4E55-83B9-FDC4A9AE6F32}" destId="{A1044595-D149-499E-9470-A548103F0175}" srcOrd="0" destOrd="0" parTransId="{C50A2866-6EEA-4C41-A5B8-B47E7D58323A}" sibTransId="{F7B70187-CDE5-4454-BADC-6E3FD4738D50}"/>
    <dgm:cxn modelId="{8CCC2337-471D-4ADE-A189-3A75EE5BC9D8}" type="presOf" srcId="{B97CC1A6-04F2-41B9-9224-BCAC41F0E0F3}" destId="{CCA1BCD0-47C3-4115-9105-5F115D6C0F6B}" srcOrd="0" destOrd="1" presId="urn:microsoft.com/office/officeart/2005/8/layout/vList6"/>
    <dgm:cxn modelId="{A8555839-DEEF-44F8-BAFB-6B6C313D7E77}" type="presOf" srcId="{465781C3-F6A1-41E4-9AC7-D59C95A9FB5F}" destId="{50E76354-D72F-457D-A270-296CA5AFE91C}" srcOrd="0" destOrd="0" presId="urn:microsoft.com/office/officeart/2005/8/layout/vList6"/>
    <dgm:cxn modelId="{7B346040-59A1-4544-91F0-BA1FE2CA4B31}" srcId="{D160EFA2-567F-4E55-83B9-FDC4A9AE6F32}" destId="{4A828210-A9D2-452B-9EB8-F1B6E50011B5}" srcOrd="2" destOrd="0" parTransId="{39DF5781-226B-4B7F-9794-77DA5B7EE919}" sibTransId="{649BA489-F38A-47D1-95B0-50E96D281660}"/>
    <dgm:cxn modelId="{C41D0770-A4C6-4E5F-B465-C60129F9714B}" type="presOf" srcId="{4A828210-A9D2-452B-9EB8-F1B6E50011B5}" destId="{2F811C38-0CDF-4E2B-B58E-400ACE60C88D}" srcOrd="0" destOrd="0" presId="urn:microsoft.com/office/officeart/2005/8/layout/vList6"/>
    <dgm:cxn modelId="{00C62F53-1684-4830-88BF-217DD87DB87C}" srcId="{4A828210-A9D2-452B-9EB8-F1B6E50011B5}" destId="{B97CC1A6-04F2-41B9-9224-BCAC41F0E0F3}" srcOrd="1" destOrd="0" parTransId="{79E22C80-6877-4FB6-A747-0C8D58A3A070}" sibTransId="{E57BEDDD-F398-4986-9011-07ADC369FD43}"/>
    <dgm:cxn modelId="{AC14DF53-764A-486D-BD98-5211728B4C1C}" srcId="{A1044595-D149-499E-9470-A548103F0175}" destId="{2AFB2751-926E-4146-BB0B-35654C04DB78}" srcOrd="1" destOrd="0" parTransId="{3DEE237A-E942-4AD9-96BA-D22DB6167604}" sibTransId="{001BC1C3-283C-4265-840D-A29B46DFBD01}"/>
    <dgm:cxn modelId="{35E37F76-C7BC-4ABE-8EF9-E95E366D8886}" type="presOf" srcId="{1C0B6734-1A7D-43F0-BE67-A87E39A54E1F}" destId="{E6FB39A8-4726-40A6-8BC2-F35A7832BCCF}" srcOrd="0" destOrd="0" presId="urn:microsoft.com/office/officeart/2005/8/layout/vList6"/>
    <dgm:cxn modelId="{4A0FCD97-EF44-49B0-9AD5-B8712817250D}" type="presOf" srcId="{34272B34-D3EA-48E8-9A34-FC5EA4407500}" destId="{CCA1BCD0-47C3-4115-9105-5F115D6C0F6B}" srcOrd="0" destOrd="0" presId="urn:microsoft.com/office/officeart/2005/8/layout/vList6"/>
    <dgm:cxn modelId="{0F28929D-80C0-46AC-B948-CEA33A5B0595}" srcId="{A1044595-D149-499E-9470-A548103F0175}" destId="{1C0B6734-1A7D-43F0-BE67-A87E39A54E1F}" srcOrd="0" destOrd="0" parTransId="{CF401FD0-BF7B-4498-B4A4-53EAEF7FAB1F}" sibTransId="{989E7B96-7B35-426A-8758-F0D5AA207E97}"/>
    <dgm:cxn modelId="{800B72A7-C871-487F-BD68-E596DEE19318}" srcId="{465781C3-F6A1-41E4-9AC7-D59C95A9FB5F}" destId="{9D295B77-C3BB-420C-9DB4-96A8758DE51C}" srcOrd="2" destOrd="0" parTransId="{48775C05-B163-498B-B838-29D141125136}" sibTransId="{29246158-C285-432E-AA27-1CBEFCD7B27B}"/>
    <dgm:cxn modelId="{843266B1-B30B-4258-B05F-5BC648036378}" type="presOf" srcId="{A1044595-D149-499E-9470-A548103F0175}" destId="{D3CAC9DF-0F65-4D87-9877-685373CFD6E2}" srcOrd="0" destOrd="0" presId="urn:microsoft.com/office/officeart/2005/8/layout/vList6"/>
    <dgm:cxn modelId="{E4B58BB3-78C4-460F-98E5-158A558B53C0}" srcId="{465781C3-F6A1-41E4-9AC7-D59C95A9FB5F}" destId="{ED8CE5C9-CF49-4546-81E3-603DF9BB0CA8}" srcOrd="0" destOrd="0" parTransId="{F6488E23-0639-4E10-BC90-94CE3189DDD2}" sibTransId="{FFD1CC8B-2CF2-48C9-B946-37CFDA0C518C}"/>
    <dgm:cxn modelId="{2843ABB3-D62D-454D-AF87-D11D09949179}" type="presOf" srcId="{2AFB2751-926E-4146-BB0B-35654C04DB78}" destId="{E6FB39A8-4726-40A6-8BC2-F35A7832BCCF}" srcOrd="0" destOrd="1" presId="urn:microsoft.com/office/officeart/2005/8/layout/vList6"/>
    <dgm:cxn modelId="{844528CE-25A6-4157-94F2-F261138FD45E}" srcId="{D160EFA2-567F-4E55-83B9-FDC4A9AE6F32}" destId="{465781C3-F6A1-41E4-9AC7-D59C95A9FB5F}" srcOrd="1" destOrd="0" parTransId="{022B3D27-3927-43FD-88A5-14C4F16A2AC8}" sibTransId="{97A28D14-3463-4A26-8A9A-91FA38458306}"/>
    <dgm:cxn modelId="{4507BFD2-9E1C-42F4-B4FD-A449A1631777}" type="presOf" srcId="{D160EFA2-567F-4E55-83B9-FDC4A9AE6F32}" destId="{DA8B018F-95DF-4CB3-942C-C7C7288C7352}" srcOrd="0" destOrd="0" presId="urn:microsoft.com/office/officeart/2005/8/layout/vList6"/>
    <dgm:cxn modelId="{5E544EDB-ACF4-4BF6-A12C-B16CFA5604A6}" type="presOf" srcId="{9D295B77-C3BB-420C-9DB4-96A8758DE51C}" destId="{32133751-5BE4-476D-9CD2-B91A5817CEC5}" srcOrd="0" destOrd="2" presId="urn:microsoft.com/office/officeart/2005/8/layout/vList6"/>
    <dgm:cxn modelId="{7AB6D088-1D05-4B3A-A23C-BC9531A09049}" type="presParOf" srcId="{DA8B018F-95DF-4CB3-942C-C7C7288C7352}" destId="{3A57AD7C-D0E9-4511-9C94-7EBFB46CBEE5}" srcOrd="0" destOrd="0" presId="urn:microsoft.com/office/officeart/2005/8/layout/vList6"/>
    <dgm:cxn modelId="{AC205737-1194-4320-8BA9-B70843426521}" type="presParOf" srcId="{3A57AD7C-D0E9-4511-9C94-7EBFB46CBEE5}" destId="{D3CAC9DF-0F65-4D87-9877-685373CFD6E2}" srcOrd="0" destOrd="0" presId="urn:microsoft.com/office/officeart/2005/8/layout/vList6"/>
    <dgm:cxn modelId="{2FDCFCF0-E210-4060-9718-F6F0CBFD7469}" type="presParOf" srcId="{3A57AD7C-D0E9-4511-9C94-7EBFB46CBEE5}" destId="{E6FB39A8-4726-40A6-8BC2-F35A7832BCCF}" srcOrd="1" destOrd="0" presId="urn:microsoft.com/office/officeart/2005/8/layout/vList6"/>
    <dgm:cxn modelId="{1B5DBA47-5EAC-48D5-98EE-D168905C4937}" type="presParOf" srcId="{DA8B018F-95DF-4CB3-942C-C7C7288C7352}" destId="{736AE283-7EA9-4692-8D61-F5A6DA9BADB3}" srcOrd="1" destOrd="0" presId="urn:microsoft.com/office/officeart/2005/8/layout/vList6"/>
    <dgm:cxn modelId="{796BA816-39E3-4EA2-A2B2-61AC4402AD4C}" type="presParOf" srcId="{DA8B018F-95DF-4CB3-942C-C7C7288C7352}" destId="{94FD23D1-543E-4779-8A11-7D1C4A163B96}" srcOrd="2" destOrd="0" presId="urn:microsoft.com/office/officeart/2005/8/layout/vList6"/>
    <dgm:cxn modelId="{2A542B85-B400-4CEE-8632-8022A0BEEB81}" type="presParOf" srcId="{94FD23D1-543E-4779-8A11-7D1C4A163B96}" destId="{50E76354-D72F-457D-A270-296CA5AFE91C}" srcOrd="0" destOrd="0" presId="urn:microsoft.com/office/officeart/2005/8/layout/vList6"/>
    <dgm:cxn modelId="{45030150-8912-4DA0-9E06-01C37DF2AD7A}" type="presParOf" srcId="{94FD23D1-543E-4779-8A11-7D1C4A163B96}" destId="{32133751-5BE4-476D-9CD2-B91A5817CEC5}" srcOrd="1" destOrd="0" presId="urn:microsoft.com/office/officeart/2005/8/layout/vList6"/>
    <dgm:cxn modelId="{8E62EB8E-4DF2-47A4-9D57-6C936694F97B}" type="presParOf" srcId="{DA8B018F-95DF-4CB3-942C-C7C7288C7352}" destId="{1D036533-C175-491A-9EBB-9E42D39F603E}" srcOrd="3" destOrd="0" presId="urn:microsoft.com/office/officeart/2005/8/layout/vList6"/>
    <dgm:cxn modelId="{B40B3E88-D0F1-43D9-A509-03B49F222021}" type="presParOf" srcId="{DA8B018F-95DF-4CB3-942C-C7C7288C7352}" destId="{3F064F2C-D7D3-4181-B4EF-CDDDCB65C8E0}" srcOrd="4" destOrd="0" presId="urn:microsoft.com/office/officeart/2005/8/layout/vList6"/>
    <dgm:cxn modelId="{31E67005-25DA-4A3D-AAC4-3CF6673C618E}" type="presParOf" srcId="{3F064F2C-D7D3-4181-B4EF-CDDDCB65C8E0}" destId="{2F811C38-0CDF-4E2B-B58E-400ACE60C88D}" srcOrd="0" destOrd="0" presId="urn:microsoft.com/office/officeart/2005/8/layout/vList6"/>
    <dgm:cxn modelId="{8F19A80C-1967-43D4-9FE1-046E1CF6F57A}" type="presParOf" srcId="{3F064F2C-D7D3-4181-B4EF-CDDDCB65C8E0}" destId="{CCA1BCD0-47C3-4115-9105-5F115D6C0F6B}"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160EFA2-567F-4E55-83B9-FDC4A9AE6F32}"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A1044595-D149-499E-9470-A548103F0175}">
      <dgm:prSet phldrT="[Text]"/>
      <dgm:spPr/>
      <dgm:t>
        <a:bodyPr/>
        <a:lstStyle/>
        <a:p>
          <a:r>
            <a:rPr lang="en-US" dirty="0"/>
            <a:t>4</a:t>
          </a:r>
        </a:p>
      </dgm:t>
    </dgm:pt>
    <dgm:pt modelId="{C50A2866-6EEA-4C41-A5B8-B47E7D58323A}" type="parTrans" cxnId="{0DD6BB2F-08C4-40FC-9AEA-F54002222744}">
      <dgm:prSet/>
      <dgm:spPr/>
      <dgm:t>
        <a:bodyPr/>
        <a:lstStyle/>
        <a:p>
          <a:endParaRPr lang="en-US"/>
        </a:p>
      </dgm:t>
    </dgm:pt>
    <dgm:pt modelId="{F7B70187-CDE5-4454-BADC-6E3FD4738D50}" type="sibTrans" cxnId="{0DD6BB2F-08C4-40FC-9AEA-F54002222744}">
      <dgm:prSet/>
      <dgm:spPr/>
      <dgm:t>
        <a:bodyPr/>
        <a:lstStyle/>
        <a:p>
          <a:endParaRPr lang="en-US"/>
        </a:p>
      </dgm:t>
    </dgm:pt>
    <dgm:pt modelId="{1C0B6734-1A7D-43F0-BE67-A87E39A54E1F}">
      <dgm:prSet phldrT="[Text]" custT="1"/>
      <dgm:spPr/>
      <dgm:t>
        <a:bodyPr/>
        <a:lstStyle/>
        <a:p>
          <a:r>
            <a:rPr lang="en-US" sz="2000" dirty="0"/>
            <a:t>TUJUAN PROGRAM</a:t>
          </a:r>
        </a:p>
      </dgm:t>
    </dgm:pt>
    <dgm:pt modelId="{CF401FD0-BF7B-4498-B4A4-53EAEF7FAB1F}" type="parTrans" cxnId="{0F28929D-80C0-46AC-B948-CEA33A5B0595}">
      <dgm:prSet/>
      <dgm:spPr/>
      <dgm:t>
        <a:bodyPr/>
        <a:lstStyle/>
        <a:p>
          <a:endParaRPr lang="en-US"/>
        </a:p>
      </dgm:t>
    </dgm:pt>
    <dgm:pt modelId="{989E7B96-7B35-426A-8758-F0D5AA207E97}" type="sibTrans" cxnId="{0F28929D-80C0-46AC-B948-CEA33A5B0595}">
      <dgm:prSet/>
      <dgm:spPr/>
      <dgm:t>
        <a:bodyPr/>
        <a:lstStyle/>
        <a:p>
          <a:endParaRPr lang="en-US"/>
        </a:p>
      </dgm:t>
    </dgm:pt>
    <dgm:pt modelId="{34272B34-D3EA-48E8-9A34-FC5EA4407500}">
      <dgm:prSet phldrT="[Text]" custT="1"/>
      <dgm:spPr/>
      <dgm:t>
        <a:bodyPr/>
        <a:lstStyle/>
        <a:p>
          <a:r>
            <a:rPr lang="en-US" sz="2000" dirty="0"/>
            <a:t>KEGUNAAN PROGRAM</a:t>
          </a:r>
        </a:p>
      </dgm:t>
    </dgm:pt>
    <dgm:pt modelId="{EA9A23EF-FD04-473E-9732-BF23FEB9A49A}" type="parTrans" cxnId="{519E6D00-7DD3-4CCB-874E-03731DB950AE}">
      <dgm:prSet/>
      <dgm:spPr/>
      <dgm:t>
        <a:bodyPr/>
        <a:lstStyle/>
        <a:p>
          <a:endParaRPr lang="en-US"/>
        </a:p>
      </dgm:t>
    </dgm:pt>
    <dgm:pt modelId="{07BE848B-B016-4961-9B4F-A11B2E40B2FB}" type="sibTrans" cxnId="{519E6D00-7DD3-4CCB-874E-03731DB950AE}">
      <dgm:prSet/>
      <dgm:spPr/>
      <dgm:t>
        <a:bodyPr/>
        <a:lstStyle/>
        <a:p>
          <a:endParaRPr lang="en-US"/>
        </a:p>
      </dgm:t>
    </dgm:pt>
    <dgm:pt modelId="{E0B7D952-6B28-4DDF-9EA4-2CEF5ADC5122}">
      <dgm:prSet phldrT="[Text]" custT="1"/>
      <dgm:spPr/>
      <dgm:t>
        <a:bodyPr/>
        <a:lstStyle/>
        <a:p>
          <a:r>
            <a:rPr lang="id-ID" sz="2000" dirty="0"/>
            <a:t>Berikan uraian singkat mengenai tujuan yang akan dicapai secara spesifik oleh lembaga penyelenggara KKN setelah kegiatan selesai</a:t>
          </a:r>
          <a:endParaRPr lang="en-US" sz="2000" dirty="0"/>
        </a:p>
      </dgm:t>
    </dgm:pt>
    <dgm:pt modelId="{2FBDE6FC-A90B-4A0E-9BAB-95A8DC463DD4}" type="parTrans" cxnId="{06CAC3DB-859F-404E-A4BE-BC86F69EBAA6}">
      <dgm:prSet/>
      <dgm:spPr/>
      <dgm:t>
        <a:bodyPr/>
        <a:lstStyle/>
        <a:p>
          <a:endParaRPr lang="en-US"/>
        </a:p>
      </dgm:t>
    </dgm:pt>
    <dgm:pt modelId="{BA3DBD47-D6F2-4C17-9324-17D73AF14152}" type="sibTrans" cxnId="{06CAC3DB-859F-404E-A4BE-BC86F69EBAA6}">
      <dgm:prSet/>
      <dgm:spPr/>
      <dgm:t>
        <a:bodyPr/>
        <a:lstStyle/>
        <a:p>
          <a:endParaRPr lang="en-US"/>
        </a:p>
      </dgm:t>
    </dgm:pt>
    <dgm:pt modelId="{E5A0A730-3F63-4F76-B4B6-DFDF884B1228}">
      <dgm:prSet phldrT="[Text]" custT="1"/>
      <dgm:spPr/>
      <dgm:t>
        <a:bodyPr/>
        <a:lstStyle/>
        <a:p>
          <a:r>
            <a:rPr lang="id-ID" sz="2000" dirty="0"/>
            <a:t>Jelaskan manfaat yang diperoleh dari kegiatan</a:t>
          </a:r>
          <a:r>
            <a:rPr lang="en-US" sz="2000" dirty="0"/>
            <a:t> KKN </a:t>
          </a:r>
          <a:r>
            <a:rPr lang="id-ID" sz="2000" dirty="0"/>
            <a:t>desa lokasi secara konseptual, kemandirian, kerjasama dan pemecahan masalah bagi kelompok sasaran, perguruan tinggi penyelenggara KKN, mahasiswa peserta KKN, masyarakat di sekitar desa lokasi dan Pemerintah. </a:t>
          </a:r>
          <a:endParaRPr lang="en-US" sz="2000" dirty="0"/>
        </a:p>
      </dgm:t>
    </dgm:pt>
    <dgm:pt modelId="{0654AAF8-AA96-4452-B51B-192D401E5914}" type="parTrans" cxnId="{A178921E-DF92-4973-A424-BBBC641CBD14}">
      <dgm:prSet/>
      <dgm:spPr/>
      <dgm:t>
        <a:bodyPr/>
        <a:lstStyle/>
        <a:p>
          <a:endParaRPr lang="en-US"/>
        </a:p>
      </dgm:t>
    </dgm:pt>
    <dgm:pt modelId="{D3D8875C-9A46-4B94-B781-6CF9622A9F73}" type="sibTrans" cxnId="{A178921E-DF92-4973-A424-BBBC641CBD14}">
      <dgm:prSet/>
      <dgm:spPr/>
      <dgm:t>
        <a:bodyPr/>
        <a:lstStyle/>
        <a:p>
          <a:endParaRPr lang="en-US"/>
        </a:p>
      </dgm:t>
    </dgm:pt>
    <dgm:pt modelId="{4A828210-A9D2-452B-9EB8-F1B6E50011B5}">
      <dgm:prSet phldrT="[Text]"/>
      <dgm:spPr/>
      <dgm:t>
        <a:bodyPr/>
        <a:lstStyle/>
        <a:p>
          <a:r>
            <a:rPr lang="id-ID" dirty="0"/>
            <a:t>5</a:t>
          </a:r>
          <a:endParaRPr lang="en-US" dirty="0"/>
        </a:p>
      </dgm:t>
    </dgm:pt>
    <dgm:pt modelId="{649BA489-F38A-47D1-95B0-50E96D281660}" type="sibTrans" cxnId="{7B346040-59A1-4544-91F0-BA1FE2CA4B31}">
      <dgm:prSet/>
      <dgm:spPr/>
      <dgm:t>
        <a:bodyPr/>
        <a:lstStyle/>
        <a:p>
          <a:endParaRPr lang="en-US"/>
        </a:p>
      </dgm:t>
    </dgm:pt>
    <dgm:pt modelId="{39DF5781-226B-4B7F-9794-77DA5B7EE919}" type="parTrans" cxnId="{7B346040-59A1-4544-91F0-BA1FE2CA4B31}">
      <dgm:prSet/>
      <dgm:spPr/>
      <dgm:t>
        <a:bodyPr/>
        <a:lstStyle/>
        <a:p>
          <a:endParaRPr lang="en-US"/>
        </a:p>
      </dgm:t>
    </dgm:pt>
    <dgm:pt modelId="{DA8B018F-95DF-4CB3-942C-C7C7288C7352}" type="pres">
      <dgm:prSet presAssocID="{D160EFA2-567F-4E55-83B9-FDC4A9AE6F32}" presName="Name0" presStyleCnt="0">
        <dgm:presLayoutVars>
          <dgm:dir/>
          <dgm:animLvl val="lvl"/>
          <dgm:resizeHandles/>
        </dgm:presLayoutVars>
      </dgm:prSet>
      <dgm:spPr/>
    </dgm:pt>
    <dgm:pt modelId="{3A57AD7C-D0E9-4511-9C94-7EBFB46CBEE5}" type="pres">
      <dgm:prSet presAssocID="{A1044595-D149-499E-9470-A548103F0175}" presName="linNode" presStyleCnt="0"/>
      <dgm:spPr/>
    </dgm:pt>
    <dgm:pt modelId="{D3CAC9DF-0F65-4D87-9877-685373CFD6E2}" type="pres">
      <dgm:prSet presAssocID="{A1044595-D149-499E-9470-A548103F0175}" presName="parentShp" presStyleLbl="node1" presStyleIdx="0" presStyleCnt="2" custScaleX="36509" custScaleY="41171" custLinFactNeighborX="-2646">
        <dgm:presLayoutVars>
          <dgm:bulletEnabled val="1"/>
        </dgm:presLayoutVars>
      </dgm:prSet>
      <dgm:spPr/>
    </dgm:pt>
    <dgm:pt modelId="{E6FB39A8-4726-40A6-8BC2-F35A7832BCCF}" type="pres">
      <dgm:prSet presAssocID="{A1044595-D149-499E-9470-A548103F0175}" presName="childShp" presStyleLbl="bgAccFollowNode1" presStyleIdx="0" presStyleCnt="2" custScaleX="132805" custScaleY="48409">
        <dgm:presLayoutVars>
          <dgm:bulletEnabled val="1"/>
        </dgm:presLayoutVars>
      </dgm:prSet>
      <dgm:spPr/>
    </dgm:pt>
    <dgm:pt modelId="{736AE283-7EA9-4692-8D61-F5A6DA9BADB3}" type="pres">
      <dgm:prSet presAssocID="{F7B70187-CDE5-4454-BADC-6E3FD4738D50}" presName="spacing" presStyleCnt="0"/>
      <dgm:spPr/>
    </dgm:pt>
    <dgm:pt modelId="{3F064F2C-D7D3-4181-B4EF-CDDDCB65C8E0}" type="pres">
      <dgm:prSet presAssocID="{4A828210-A9D2-452B-9EB8-F1B6E50011B5}" presName="linNode" presStyleCnt="0"/>
      <dgm:spPr/>
    </dgm:pt>
    <dgm:pt modelId="{2F811C38-0CDF-4E2B-B58E-400ACE60C88D}" type="pres">
      <dgm:prSet presAssocID="{4A828210-A9D2-452B-9EB8-F1B6E50011B5}" presName="parentShp" presStyleLbl="node1" presStyleIdx="1" presStyleCnt="2" custScaleX="32544" custScaleY="46363" custLinFactNeighborX="-1323" custLinFactNeighborY="-22944">
        <dgm:presLayoutVars>
          <dgm:bulletEnabled val="1"/>
        </dgm:presLayoutVars>
      </dgm:prSet>
      <dgm:spPr/>
    </dgm:pt>
    <dgm:pt modelId="{CCA1BCD0-47C3-4115-9105-5F115D6C0F6B}" type="pres">
      <dgm:prSet presAssocID="{4A828210-A9D2-452B-9EB8-F1B6E50011B5}" presName="childShp" presStyleLbl="bgAccFollowNode1" presStyleIdx="1" presStyleCnt="2" custScaleX="134388" custScaleY="72652" custLinFactNeighborY="-26182">
        <dgm:presLayoutVars>
          <dgm:bulletEnabled val="1"/>
        </dgm:presLayoutVars>
      </dgm:prSet>
      <dgm:spPr/>
    </dgm:pt>
  </dgm:ptLst>
  <dgm:cxnLst>
    <dgm:cxn modelId="{A9165B00-31EC-486D-A1B8-11A834B55734}" type="presOf" srcId="{E0B7D952-6B28-4DDF-9EA4-2CEF5ADC5122}" destId="{E6FB39A8-4726-40A6-8BC2-F35A7832BCCF}" srcOrd="0" destOrd="1" presId="urn:microsoft.com/office/officeart/2005/8/layout/vList6"/>
    <dgm:cxn modelId="{519E6D00-7DD3-4CCB-874E-03731DB950AE}" srcId="{4A828210-A9D2-452B-9EB8-F1B6E50011B5}" destId="{34272B34-D3EA-48E8-9A34-FC5EA4407500}" srcOrd="0" destOrd="0" parTransId="{EA9A23EF-FD04-473E-9732-BF23FEB9A49A}" sibTransId="{07BE848B-B016-4961-9B4F-A11B2E40B2FB}"/>
    <dgm:cxn modelId="{D8986F19-DFB2-4717-988C-904586A90EC8}" type="presOf" srcId="{1C0B6734-1A7D-43F0-BE67-A87E39A54E1F}" destId="{E6FB39A8-4726-40A6-8BC2-F35A7832BCCF}" srcOrd="0" destOrd="0" presId="urn:microsoft.com/office/officeart/2005/8/layout/vList6"/>
    <dgm:cxn modelId="{A178921E-DF92-4973-A424-BBBC641CBD14}" srcId="{4A828210-A9D2-452B-9EB8-F1B6E50011B5}" destId="{E5A0A730-3F63-4F76-B4B6-DFDF884B1228}" srcOrd="1" destOrd="0" parTransId="{0654AAF8-AA96-4452-B51B-192D401E5914}" sibTransId="{D3D8875C-9A46-4B94-B781-6CF9622A9F73}"/>
    <dgm:cxn modelId="{0DD6BB2F-08C4-40FC-9AEA-F54002222744}" srcId="{D160EFA2-567F-4E55-83B9-FDC4A9AE6F32}" destId="{A1044595-D149-499E-9470-A548103F0175}" srcOrd="0" destOrd="0" parTransId="{C50A2866-6EEA-4C41-A5B8-B47E7D58323A}" sibTransId="{F7B70187-CDE5-4454-BADC-6E3FD4738D50}"/>
    <dgm:cxn modelId="{7B346040-59A1-4544-91F0-BA1FE2CA4B31}" srcId="{D160EFA2-567F-4E55-83B9-FDC4A9AE6F32}" destId="{4A828210-A9D2-452B-9EB8-F1B6E50011B5}" srcOrd="1" destOrd="0" parTransId="{39DF5781-226B-4B7F-9794-77DA5B7EE919}" sibTransId="{649BA489-F38A-47D1-95B0-50E96D281660}"/>
    <dgm:cxn modelId="{878C1961-673D-43DF-B89A-ABE6FA4B9508}" type="presOf" srcId="{34272B34-D3EA-48E8-9A34-FC5EA4407500}" destId="{CCA1BCD0-47C3-4115-9105-5F115D6C0F6B}" srcOrd="0" destOrd="0" presId="urn:microsoft.com/office/officeart/2005/8/layout/vList6"/>
    <dgm:cxn modelId="{6E4CD343-62F4-4F96-803F-776CD3F949CE}" type="presOf" srcId="{4A828210-A9D2-452B-9EB8-F1B6E50011B5}" destId="{2F811C38-0CDF-4E2B-B58E-400ACE60C88D}" srcOrd="0" destOrd="0" presId="urn:microsoft.com/office/officeart/2005/8/layout/vList6"/>
    <dgm:cxn modelId="{0F28929D-80C0-46AC-B948-CEA33A5B0595}" srcId="{A1044595-D149-499E-9470-A548103F0175}" destId="{1C0B6734-1A7D-43F0-BE67-A87E39A54E1F}" srcOrd="0" destOrd="0" parTransId="{CF401FD0-BF7B-4498-B4A4-53EAEF7FAB1F}" sibTransId="{989E7B96-7B35-426A-8758-F0D5AA207E97}"/>
    <dgm:cxn modelId="{909E4FB6-CDFC-456F-99FD-9BD8D67AD804}" type="presOf" srcId="{A1044595-D149-499E-9470-A548103F0175}" destId="{D3CAC9DF-0F65-4D87-9877-685373CFD6E2}" srcOrd="0" destOrd="0" presId="urn:microsoft.com/office/officeart/2005/8/layout/vList6"/>
    <dgm:cxn modelId="{C3E7BDCF-FC69-4A74-8C73-B9FCD351A8FD}" type="presOf" srcId="{D160EFA2-567F-4E55-83B9-FDC4A9AE6F32}" destId="{DA8B018F-95DF-4CB3-942C-C7C7288C7352}" srcOrd="0" destOrd="0" presId="urn:microsoft.com/office/officeart/2005/8/layout/vList6"/>
    <dgm:cxn modelId="{33A7CBD5-0406-43CA-92C2-37F446BA1BFE}" type="presOf" srcId="{E5A0A730-3F63-4F76-B4B6-DFDF884B1228}" destId="{CCA1BCD0-47C3-4115-9105-5F115D6C0F6B}" srcOrd="0" destOrd="1" presId="urn:microsoft.com/office/officeart/2005/8/layout/vList6"/>
    <dgm:cxn modelId="{06CAC3DB-859F-404E-A4BE-BC86F69EBAA6}" srcId="{A1044595-D149-499E-9470-A548103F0175}" destId="{E0B7D952-6B28-4DDF-9EA4-2CEF5ADC5122}" srcOrd="1" destOrd="0" parTransId="{2FBDE6FC-A90B-4A0E-9BAB-95A8DC463DD4}" sibTransId="{BA3DBD47-D6F2-4C17-9324-17D73AF14152}"/>
    <dgm:cxn modelId="{586EACBB-B999-4801-80BD-C18DC7A0F8D3}" type="presParOf" srcId="{DA8B018F-95DF-4CB3-942C-C7C7288C7352}" destId="{3A57AD7C-D0E9-4511-9C94-7EBFB46CBEE5}" srcOrd="0" destOrd="0" presId="urn:microsoft.com/office/officeart/2005/8/layout/vList6"/>
    <dgm:cxn modelId="{944B5CC2-B70E-44FB-9A0D-FFF4F081CEDE}" type="presParOf" srcId="{3A57AD7C-D0E9-4511-9C94-7EBFB46CBEE5}" destId="{D3CAC9DF-0F65-4D87-9877-685373CFD6E2}" srcOrd="0" destOrd="0" presId="urn:microsoft.com/office/officeart/2005/8/layout/vList6"/>
    <dgm:cxn modelId="{F4C21C65-77EA-43DA-8D42-1113A76495C6}" type="presParOf" srcId="{3A57AD7C-D0E9-4511-9C94-7EBFB46CBEE5}" destId="{E6FB39A8-4726-40A6-8BC2-F35A7832BCCF}" srcOrd="1" destOrd="0" presId="urn:microsoft.com/office/officeart/2005/8/layout/vList6"/>
    <dgm:cxn modelId="{300E6F9A-F09D-4956-BD48-1518D0505936}" type="presParOf" srcId="{DA8B018F-95DF-4CB3-942C-C7C7288C7352}" destId="{736AE283-7EA9-4692-8D61-F5A6DA9BADB3}" srcOrd="1" destOrd="0" presId="urn:microsoft.com/office/officeart/2005/8/layout/vList6"/>
    <dgm:cxn modelId="{22AFAC5E-9880-454A-B366-CAD2205224A6}" type="presParOf" srcId="{DA8B018F-95DF-4CB3-942C-C7C7288C7352}" destId="{3F064F2C-D7D3-4181-B4EF-CDDDCB65C8E0}" srcOrd="2" destOrd="0" presId="urn:microsoft.com/office/officeart/2005/8/layout/vList6"/>
    <dgm:cxn modelId="{C62717A4-0825-4C27-8E1A-89B04BDDFA1B}" type="presParOf" srcId="{3F064F2C-D7D3-4181-B4EF-CDDDCB65C8E0}" destId="{2F811C38-0CDF-4E2B-B58E-400ACE60C88D}" srcOrd="0" destOrd="0" presId="urn:microsoft.com/office/officeart/2005/8/layout/vList6"/>
    <dgm:cxn modelId="{7B2975CF-DDC5-4106-88CD-517260DED218}" type="presParOf" srcId="{3F064F2C-D7D3-4181-B4EF-CDDDCB65C8E0}" destId="{CCA1BCD0-47C3-4115-9105-5F115D6C0F6B}"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160EFA2-567F-4E55-83B9-FDC4A9AE6F32}"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A1044595-D149-499E-9470-A548103F0175}">
      <dgm:prSet phldrT="[Text]"/>
      <dgm:spPr/>
      <dgm:t>
        <a:bodyPr/>
        <a:lstStyle/>
        <a:p>
          <a:r>
            <a:rPr lang="en-US" dirty="0"/>
            <a:t>7</a:t>
          </a:r>
        </a:p>
      </dgm:t>
    </dgm:pt>
    <dgm:pt modelId="{C50A2866-6EEA-4C41-A5B8-B47E7D58323A}" type="parTrans" cxnId="{0DD6BB2F-08C4-40FC-9AEA-F54002222744}">
      <dgm:prSet/>
      <dgm:spPr/>
      <dgm:t>
        <a:bodyPr/>
        <a:lstStyle/>
        <a:p>
          <a:endParaRPr lang="en-US"/>
        </a:p>
      </dgm:t>
    </dgm:pt>
    <dgm:pt modelId="{F7B70187-CDE5-4454-BADC-6E3FD4738D50}" type="sibTrans" cxnId="{0DD6BB2F-08C4-40FC-9AEA-F54002222744}">
      <dgm:prSet/>
      <dgm:spPr/>
      <dgm:t>
        <a:bodyPr/>
        <a:lstStyle/>
        <a:p>
          <a:endParaRPr lang="en-US"/>
        </a:p>
      </dgm:t>
    </dgm:pt>
    <dgm:pt modelId="{1C0B6734-1A7D-43F0-BE67-A87E39A54E1F}">
      <dgm:prSet phldrT="[Text]" custT="1"/>
      <dgm:spPr/>
      <dgm:t>
        <a:bodyPr/>
        <a:lstStyle/>
        <a:p>
          <a:r>
            <a:rPr lang="en-US" sz="2000" dirty="0"/>
            <a:t>METODOLOGI KKN</a:t>
          </a:r>
        </a:p>
      </dgm:t>
    </dgm:pt>
    <dgm:pt modelId="{CF401FD0-BF7B-4498-B4A4-53EAEF7FAB1F}" type="parTrans" cxnId="{0F28929D-80C0-46AC-B948-CEA33A5B0595}">
      <dgm:prSet/>
      <dgm:spPr/>
      <dgm:t>
        <a:bodyPr/>
        <a:lstStyle/>
        <a:p>
          <a:endParaRPr lang="en-US"/>
        </a:p>
      </dgm:t>
    </dgm:pt>
    <dgm:pt modelId="{989E7B96-7B35-426A-8758-F0D5AA207E97}" type="sibTrans" cxnId="{0F28929D-80C0-46AC-B948-CEA33A5B0595}">
      <dgm:prSet/>
      <dgm:spPr/>
      <dgm:t>
        <a:bodyPr/>
        <a:lstStyle/>
        <a:p>
          <a:endParaRPr lang="en-US"/>
        </a:p>
      </dgm:t>
    </dgm:pt>
    <dgm:pt modelId="{465781C3-F6A1-41E4-9AC7-D59C95A9FB5F}">
      <dgm:prSet phldrT="[Text]"/>
      <dgm:spPr/>
      <dgm:t>
        <a:bodyPr/>
        <a:lstStyle/>
        <a:p>
          <a:r>
            <a:rPr lang="en-US" dirty="0"/>
            <a:t>8</a:t>
          </a:r>
        </a:p>
      </dgm:t>
    </dgm:pt>
    <dgm:pt modelId="{022B3D27-3927-43FD-88A5-14C4F16A2AC8}" type="parTrans" cxnId="{844528CE-25A6-4157-94F2-F261138FD45E}">
      <dgm:prSet/>
      <dgm:spPr/>
      <dgm:t>
        <a:bodyPr/>
        <a:lstStyle/>
        <a:p>
          <a:endParaRPr lang="en-US"/>
        </a:p>
      </dgm:t>
    </dgm:pt>
    <dgm:pt modelId="{97A28D14-3463-4A26-8A9A-91FA38458306}" type="sibTrans" cxnId="{844528CE-25A6-4157-94F2-F261138FD45E}">
      <dgm:prSet/>
      <dgm:spPr/>
      <dgm:t>
        <a:bodyPr/>
        <a:lstStyle/>
        <a:p>
          <a:endParaRPr lang="en-US"/>
        </a:p>
      </dgm:t>
    </dgm:pt>
    <dgm:pt modelId="{E0B7D952-6B28-4DDF-9EA4-2CEF5ADC5122}">
      <dgm:prSet phldrT="[Text]" custT="1"/>
      <dgm:spPr/>
      <dgm:t>
        <a:bodyPr/>
        <a:lstStyle/>
        <a:p>
          <a:r>
            <a:rPr lang="id-ID" sz="2000" dirty="0"/>
            <a:t>Uraikan metode yang digunakan dalam pelaksanaan program kegiatan kuliah kerja nyata desa lokasi secara rinci yang terdiri dari kerangka berfikir, metode, strategi dan indikator keberhasilan. </a:t>
          </a:r>
          <a:endParaRPr lang="en-US" sz="2000" dirty="0"/>
        </a:p>
      </dgm:t>
    </dgm:pt>
    <dgm:pt modelId="{2FBDE6FC-A90B-4A0E-9BAB-95A8DC463DD4}" type="parTrans" cxnId="{06CAC3DB-859F-404E-A4BE-BC86F69EBAA6}">
      <dgm:prSet/>
      <dgm:spPr/>
      <dgm:t>
        <a:bodyPr/>
        <a:lstStyle/>
        <a:p>
          <a:endParaRPr lang="en-US"/>
        </a:p>
      </dgm:t>
    </dgm:pt>
    <dgm:pt modelId="{BA3DBD47-D6F2-4C17-9324-17D73AF14152}" type="sibTrans" cxnId="{06CAC3DB-859F-404E-A4BE-BC86F69EBAA6}">
      <dgm:prSet/>
      <dgm:spPr/>
      <dgm:t>
        <a:bodyPr/>
        <a:lstStyle/>
        <a:p>
          <a:endParaRPr lang="en-US"/>
        </a:p>
      </dgm:t>
    </dgm:pt>
    <dgm:pt modelId="{30D175B8-CC62-4028-8419-893C554AE5AC}">
      <dgm:prSet custT="1"/>
      <dgm:spPr/>
      <dgm:t>
        <a:bodyPr/>
        <a:lstStyle/>
        <a:p>
          <a:r>
            <a:rPr lang="en-US" sz="2000" dirty="0"/>
            <a:t>PROGRAM KEGIATAN DAN ANGGARAN</a:t>
          </a:r>
        </a:p>
      </dgm:t>
    </dgm:pt>
    <dgm:pt modelId="{E53D889C-EC2E-4F26-A697-03D228FEBC21}" type="parTrans" cxnId="{86B7E8AF-C384-471B-9D06-AE8B17327574}">
      <dgm:prSet/>
      <dgm:spPr/>
      <dgm:t>
        <a:bodyPr/>
        <a:lstStyle/>
        <a:p>
          <a:endParaRPr lang="en-US"/>
        </a:p>
      </dgm:t>
    </dgm:pt>
    <dgm:pt modelId="{B0E05197-B39E-40E6-9DBE-BD80AC5EF07F}" type="sibTrans" cxnId="{86B7E8AF-C384-471B-9D06-AE8B17327574}">
      <dgm:prSet/>
      <dgm:spPr/>
      <dgm:t>
        <a:bodyPr/>
        <a:lstStyle/>
        <a:p>
          <a:endParaRPr lang="en-US"/>
        </a:p>
      </dgm:t>
    </dgm:pt>
    <dgm:pt modelId="{5433351B-E3ED-4C52-99CF-8D6644BE0599}">
      <dgm:prSet custT="1"/>
      <dgm:spPr/>
      <dgm:t>
        <a:bodyPr/>
        <a:lstStyle/>
        <a:p>
          <a:r>
            <a:rPr lang="id-ID" sz="2000" dirty="0"/>
            <a:t>Jelaskan </a:t>
          </a:r>
          <a:r>
            <a:rPr lang="en-US" sz="2000" dirty="0" err="1"/>
            <a:t>macam</a:t>
          </a:r>
          <a:r>
            <a:rPr lang="en-US" sz="2000" dirty="0"/>
            <a:t> program </a:t>
          </a:r>
          <a:r>
            <a:rPr lang="en-US" sz="2000" dirty="0" err="1"/>
            <a:t>kegiatan</a:t>
          </a:r>
          <a:r>
            <a:rPr lang="en-US" sz="2000" dirty="0"/>
            <a:t> yang </a:t>
          </a:r>
          <a:r>
            <a:rPr lang="en-US" sz="2000" dirty="0" err="1"/>
            <a:t>akan</a:t>
          </a:r>
          <a:r>
            <a:rPr lang="en-US" sz="2000" dirty="0"/>
            <a:t> </a:t>
          </a:r>
          <a:r>
            <a:rPr lang="en-US" sz="2000" dirty="0" err="1"/>
            <a:t>dilakukan</a:t>
          </a:r>
          <a:r>
            <a:rPr lang="en-US" sz="2000" dirty="0"/>
            <a:t> </a:t>
          </a:r>
          <a:r>
            <a:rPr lang="en-US" sz="2000" dirty="0" err="1"/>
            <a:t>berupa</a:t>
          </a:r>
          <a:r>
            <a:rPr lang="en-US" sz="2000" dirty="0"/>
            <a:t> program </a:t>
          </a:r>
          <a:r>
            <a:rPr lang="en-US" sz="2000" dirty="0" err="1"/>
            <a:t>utama</a:t>
          </a:r>
          <a:r>
            <a:rPr lang="en-US" sz="2000" dirty="0"/>
            <a:t> </a:t>
          </a:r>
          <a:r>
            <a:rPr lang="en-US" sz="2000" dirty="0" err="1"/>
            <a:t>dan</a:t>
          </a:r>
          <a:r>
            <a:rPr lang="en-US" sz="2000" dirty="0"/>
            <a:t> program </a:t>
          </a:r>
          <a:r>
            <a:rPr lang="en-US" sz="2000" dirty="0" err="1"/>
            <a:t>penunjang</a:t>
          </a:r>
          <a:r>
            <a:rPr lang="en-US" sz="2000" dirty="0"/>
            <a:t>.</a:t>
          </a:r>
        </a:p>
      </dgm:t>
    </dgm:pt>
    <dgm:pt modelId="{637B8937-5724-46A9-AE86-628C6197DAFC}" type="parTrans" cxnId="{1E1A089C-3B36-4043-A011-3485D9E93FA9}">
      <dgm:prSet/>
      <dgm:spPr/>
      <dgm:t>
        <a:bodyPr/>
        <a:lstStyle/>
        <a:p>
          <a:endParaRPr lang="en-US"/>
        </a:p>
      </dgm:t>
    </dgm:pt>
    <dgm:pt modelId="{D0CC0795-0D55-44FC-8029-2A2AF571686D}" type="sibTrans" cxnId="{1E1A089C-3B36-4043-A011-3485D9E93FA9}">
      <dgm:prSet/>
      <dgm:spPr/>
      <dgm:t>
        <a:bodyPr/>
        <a:lstStyle/>
        <a:p>
          <a:endParaRPr lang="en-US"/>
        </a:p>
      </dgm:t>
    </dgm:pt>
    <dgm:pt modelId="{DA8B018F-95DF-4CB3-942C-C7C7288C7352}" type="pres">
      <dgm:prSet presAssocID="{D160EFA2-567F-4E55-83B9-FDC4A9AE6F32}" presName="Name0" presStyleCnt="0">
        <dgm:presLayoutVars>
          <dgm:dir/>
          <dgm:animLvl val="lvl"/>
          <dgm:resizeHandles/>
        </dgm:presLayoutVars>
      </dgm:prSet>
      <dgm:spPr/>
    </dgm:pt>
    <dgm:pt modelId="{3A57AD7C-D0E9-4511-9C94-7EBFB46CBEE5}" type="pres">
      <dgm:prSet presAssocID="{A1044595-D149-499E-9470-A548103F0175}" presName="linNode" presStyleCnt="0"/>
      <dgm:spPr/>
    </dgm:pt>
    <dgm:pt modelId="{D3CAC9DF-0F65-4D87-9877-685373CFD6E2}" type="pres">
      <dgm:prSet presAssocID="{A1044595-D149-499E-9470-A548103F0175}" presName="parentShp" presStyleLbl="node1" presStyleIdx="0" presStyleCnt="2" custScaleX="36509" custScaleY="41147" custLinFactNeighborX="-2646">
        <dgm:presLayoutVars>
          <dgm:bulletEnabled val="1"/>
        </dgm:presLayoutVars>
      </dgm:prSet>
      <dgm:spPr/>
    </dgm:pt>
    <dgm:pt modelId="{E6FB39A8-4726-40A6-8BC2-F35A7832BCCF}" type="pres">
      <dgm:prSet presAssocID="{A1044595-D149-499E-9470-A548103F0175}" presName="childShp" presStyleLbl="bgAccFollowNode1" presStyleIdx="0" presStyleCnt="2" custScaleX="126454" custScaleY="60010">
        <dgm:presLayoutVars>
          <dgm:bulletEnabled val="1"/>
        </dgm:presLayoutVars>
      </dgm:prSet>
      <dgm:spPr/>
    </dgm:pt>
    <dgm:pt modelId="{736AE283-7EA9-4692-8D61-F5A6DA9BADB3}" type="pres">
      <dgm:prSet presAssocID="{F7B70187-CDE5-4454-BADC-6E3FD4738D50}" presName="spacing" presStyleCnt="0"/>
      <dgm:spPr/>
    </dgm:pt>
    <dgm:pt modelId="{94FD23D1-543E-4779-8A11-7D1C4A163B96}" type="pres">
      <dgm:prSet presAssocID="{465781C3-F6A1-41E4-9AC7-D59C95A9FB5F}" presName="linNode" presStyleCnt="0"/>
      <dgm:spPr/>
    </dgm:pt>
    <dgm:pt modelId="{50E76354-D72F-457D-A270-296CA5AFE91C}" type="pres">
      <dgm:prSet presAssocID="{465781C3-F6A1-41E4-9AC7-D59C95A9FB5F}" presName="parentShp" presStyleLbl="node1" presStyleIdx="1" presStyleCnt="2" custScaleX="40353" custScaleY="39056" custLinFactNeighborX="-644" custLinFactNeighborY="-12123">
        <dgm:presLayoutVars>
          <dgm:bulletEnabled val="1"/>
        </dgm:presLayoutVars>
      </dgm:prSet>
      <dgm:spPr/>
    </dgm:pt>
    <dgm:pt modelId="{32133751-5BE4-476D-9CD2-B91A5817CEC5}" type="pres">
      <dgm:prSet presAssocID="{465781C3-F6A1-41E4-9AC7-D59C95A9FB5F}" presName="childShp" presStyleLbl="bgAccFollowNode1" presStyleIdx="1" presStyleCnt="2" custScaleX="132757" custScaleY="57997" custLinFactNeighborX="1068" custLinFactNeighborY="-12683">
        <dgm:presLayoutVars>
          <dgm:bulletEnabled val="1"/>
        </dgm:presLayoutVars>
      </dgm:prSet>
      <dgm:spPr/>
    </dgm:pt>
  </dgm:ptLst>
  <dgm:cxnLst>
    <dgm:cxn modelId="{0DD6BB2F-08C4-40FC-9AEA-F54002222744}" srcId="{D160EFA2-567F-4E55-83B9-FDC4A9AE6F32}" destId="{A1044595-D149-499E-9470-A548103F0175}" srcOrd="0" destOrd="0" parTransId="{C50A2866-6EEA-4C41-A5B8-B47E7D58323A}" sibTransId="{F7B70187-CDE5-4454-BADC-6E3FD4738D50}"/>
    <dgm:cxn modelId="{6E0E6E5D-2EDD-4CC2-BBEE-CB1C8D772101}" type="presOf" srcId="{D160EFA2-567F-4E55-83B9-FDC4A9AE6F32}" destId="{DA8B018F-95DF-4CB3-942C-C7C7288C7352}" srcOrd="0" destOrd="0" presId="urn:microsoft.com/office/officeart/2005/8/layout/vList6"/>
    <dgm:cxn modelId="{E6F66352-BDC9-461D-8FD6-CFE84FBF7756}" type="presOf" srcId="{A1044595-D149-499E-9470-A548103F0175}" destId="{D3CAC9DF-0F65-4D87-9877-685373CFD6E2}" srcOrd="0" destOrd="0" presId="urn:microsoft.com/office/officeart/2005/8/layout/vList6"/>
    <dgm:cxn modelId="{BB33C677-B3EF-4F83-A135-36FE3F3669A6}" type="presOf" srcId="{30D175B8-CC62-4028-8419-893C554AE5AC}" destId="{32133751-5BE4-476D-9CD2-B91A5817CEC5}" srcOrd="0" destOrd="0" presId="urn:microsoft.com/office/officeart/2005/8/layout/vList6"/>
    <dgm:cxn modelId="{D08AB37A-90B0-450C-893C-C3ECCB253478}" type="presOf" srcId="{1C0B6734-1A7D-43F0-BE67-A87E39A54E1F}" destId="{E6FB39A8-4726-40A6-8BC2-F35A7832BCCF}" srcOrd="0" destOrd="0" presId="urn:microsoft.com/office/officeart/2005/8/layout/vList6"/>
    <dgm:cxn modelId="{1E1A089C-3B36-4043-A011-3485D9E93FA9}" srcId="{465781C3-F6A1-41E4-9AC7-D59C95A9FB5F}" destId="{5433351B-E3ED-4C52-99CF-8D6644BE0599}" srcOrd="1" destOrd="0" parTransId="{637B8937-5724-46A9-AE86-628C6197DAFC}" sibTransId="{D0CC0795-0D55-44FC-8029-2A2AF571686D}"/>
    <dgm:cxn modelId="{0F28929D-80C0-46AC-B948-CEA33A5B0595}" srcId="{A1044595-D149-499E-9470-A548103F0175}" destId="{1C0B6734-1A7D-43F0-BE67-A87E39A54E1F}" srcOrd="0" destOrd="0" parTransId="{CF401FD0-BF7B-4498-B4A4-53EAEF7FAB1F}" sibTransId="{989E7B96-7B35-426A-8758-F0D5AA207E97}"/>
    <dgm:cxn modelId="{2D5C71A8-4678-4EB0-A22F-23D0D24D0DA8}" type="presOf" srcId="{5433351B-E3ED-4C52-99CF-8D6644BE0599}" destId="{32133751-5BE4-476D-9CD2-B91A5817CEC5}" srcOrd="0" destOrd="1" presId="urn:microsoft.com/office/officeart/2005/8/layout/vList6"/>
    <dgm:cxn modelId="{86B7E8AF-C384-471B-9D06-AE8B17327574}" srcId="{465781C3-F6A1-41E4-9AC7-D59C95A9FB5F}" destId="{30D175B8-CC62-4028-8419-893C554AE5AC}" srcOrd="0" destOrd="0" parTransId="{E53D889C-EC2E-4F26-A697-03D228FEBC21}" sibTransId="{B0E05197-B39E-40E6-9DBE-BD80AC5EF07F}"/>
    <dgm:cxn modelId="{844528CE-25A6-4157-94F2-F261138FD45E}" srcId="{D160EFA2-567F-4E55-83B9-FDC4A9AE6F32}" destId="{465781C3-F6A1-41E4-9AC7-D59C95A9FB5F}" srcOrd="1" destOrd="0" parTransId="{022B3D27-3927-43FD-88A5-14C4F16A2AC8}" sibTransId="{97A28D14-3463-4A26-8A9A-91FA38458306}"/>
    <dgm:cxn modelId="{06CAC3DB-859F-404E-A4BE-BC86F69EBAA6}" srcId="{A1044595-D149-499E-9470-A548103F0175}" destId="{E0B7D952-6B28-4DDF-9EA4-2CEF5ADC5122}" srcOrd="1" destOrd="0" parTransId="{2FBDE6FC-A90B-4A0E-9BAB-95A8DC463DD4}" sibTransId="{BA3DBD47-D6F2-4C17-9324-17D73AF14152}"/>
    <dgm:cxn modelId="{C86B97E8-745A-4F78-B422-85055FD1D5C9}" type="presOf" srcId="{E0B7D952-6B28-4DDF-9EA4-2CEF5ADC5122}" destId="{E6FB39A8-4726-40A6-8BC2-F35A7832BCCF}" srcOrd="0" destOrd="1" presId="urn:microsoft.com/office/officeart/2005/8/layout/vList6"/>
    <dgm:cxn modelId="{5F1F0AF8-BB02-4D55-AE80-9BD7DEB50740}" type="presOf" srcId="{465781C3-F6A1-41E4-9AC7-D59C95A9FB5F}" destId="{50E76354-D72F-457D-A270-296CA5AFE91C}" srcOrd="0" destOrd="0" presId="urn:microsoft.com/office/officeart/2005/8/layout/vList6"/>
    <dgm:cxn modelId="{E872C893-7550-4361-A761-D5756F550BB8}" type="presParOf" srcId="{DA8B018F-95DF-4CB3-942C-C7C7288C7352}" destId="{3A57AD7C-D0E9-4511-9C94-7EBFB46CBEE5}" srcOrd="0" destOrd="0" presId="urn:microsoft.com/office/officeart/2005/8/layout/vList6"/>
    <dgm:cxn modelId="{49F05864-E904-4464-AC02-CF5C0D7AC84E}" type="presParOf" srcId="{3A57AD7C-D0E9-4511-9C94-7EBFB46CBEE5}" destId="{D3CAC9DF-0F65-4D87-9877-685373CFD6E2}" srcOrd="0" destOrd="0" presId="urn:microsoft.com/office/officeart/2005/8/layout/vList6"/>
    <dgm:cxn modelId="{A620D45F-6927-4A96-8EF7-0E002226588B}" type="presParOf" srcId="{3A57AD7C-D0E9-4511-9C94-7EBFB46CBEE5}" destId="{E6FB39A8-4726-40A6-8BC2-F35A7832BCCF}" srcOrd="1" destOrd="0" presId="urn:microsoft.com/office/officeart/2005/8/layout/vList6"/>
    <dgm:cxn modelId="{77899C7F-38A2-4498-8FC5-F013212C58FB}" type="presParOf" srcId="{DA8B018F-95DF-4CB3-942C-C7C7288C7352}" destId="{736AE283-7EA9-4692-8D61-F5A6DA9BADB3}" srcOrd="1" destOrd="0" presId="urn:microsoft.com/office/officeart/2005/8/layout/vList6"/>
    <dgm:cxn modelId="{39CBC1B7-B859-46F4-AF16-3232EBA4EAB7}" type="presParOf" srcId="{DA8B018F-95DF-4CB3-942C-C7C7288C7352}" destId="{94FD23D1-543E-4779-8A11-7D1C4A163B96}" srcOrd="2" destOrd="0" presId="urn:microsoft.com/office/officeart/2005/8/layout/vList6"/>
    <dgm:cxn modelId="{85CBA444-F9C4-4A3C-BF9C-2539969122D7}" type="presParOf" srcId="{94FD23D1-543E-4779-8A11-7D1C4A163B96}" destId="{50E76354-D72F-457D-A270-296CA5AFE91C}" srcOrd="0" destOrd="0" presId="urn:microsoft.com/office/officeart/2005/8/layout/vList6"/>
    <dgm:cxn modelId="{7AC256B1-92FF-4BEC-AE3D-76AA4B92A081}" type="presParOf" srcId="{94FD23D1-543E-4779-8A11-7D1C4A163B96}" destId="{32133751-5BE4-476D-9CD2-B91A5817CEC5}"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4BDC05E-6A04-4C98-A388-5DDBEB2166A3}" type="doc">
      <dgm:prSet loTypeId="urn:microsoft.com/office/officeart/2005/8/layout/list1" loCatId="list" qsTypeId="urn:microsoft.com/office/officeart/2005/8/quickstyle/3d2#2" qsCatId="3D" csTypeId="urn:microsoft.com/office/officeart/2005/8/colors/accent0_3" csCatId="mainScheme" phldr="1"/>
      <dgm:spPr/>
      <dgm:t>
        <a:bodyPr/>
        <a:lstStyle/>
        <a:p>
          <a:endParaRPr lang="en-US"/>
        </a:p>
      </dgm:t>
    </dgm:pt>
    <dgm:pt modelId="{46B13C84-3FF3-455F-8D5C-9D834C5BA5F1}">
      <dgm:prSet phldrT="[Text]"/>
      <dgm:spPr/>
      <dgm:t>
        <a:bodyPr/>
        <a:lstStyle/>
        <a:p>
          <a:r>
            <a:rPr lang="en-US" b="1" dirty="0" err="1"/>
            <a:t>Halaman</a:t>
          </a:r>
          <a:r>
            <a:rPr lang="en-US" b="1" dirty="0"/>
            <a:t> </a:t>
          </a:r>
          <a:r>
            <a:rPr lang="en-US" b="1" dirty="0" err="1"/>
            <a:t>Pengesahan</a:t>
          </a:r>
          <a:endParaRPr lang="en-US" b="1" dirty="0"/>
        </a:p>
      </dgm:t>
    </dgm:pt>
    <dgm:pt modelId="{A61E109B-A119-4DD7-BA25-1BE3ED7CDE64}" type="parTrans" cxnId="{B48CFB37-9F6B-42EB-AC51-01FA909542EC}">
      <dgm:prSet/>
      <dgm:spPr/>
      <dgm:t>
        <a:bodyPr/>
        <a:lstStyle/>
        <a:p>
          <a:endParaRPr lang="en-US"/>
        </a:p>
      </dgm:t>
    </dgm:pt>
    <dgm:pt modelId="{0170E151-9497-42A5-86A5-A4B0C062AE76}" type="sibTrans" cxnId="{B48CFB37-9F6B-42EB-AC51-01FA909542EC}">
      <dgm:prSet/>
      <dgm:spPr/>
      <dgm:t>
        <a:bodyPr/>
        <a:lstStyle/>
        <a:p>
          <a:endParaRPr lang="en-US"/>
        </a:p>
      </dgm:t>
    </dgm:pt>
    <dgm:pt modelId="{0DCF47AE-E393-4CA4-919C-A2BAE2689621}">
      <dgm:prSet phldrT="[Text]"/>
      <dgm:spPr/>
      <dgm:t>
        <a:bodyPr/>
        <a:lstStyle/>
        <a:p>
          <a:r>
            <a:rPr lang="en-US" dirty="0" err="1">
              <a:latin typeface="Arial Black" pitchFamily="34" charset="0"/>
            </a:rPr>
            <a:t>Kata</a:t>
          </a:r>
          <a:r>
            <a:rPr lang="en-US" dirty="0">
              <a:latin typeface="Arial Black" pitchFamily="34" charset="0"/>
            </a:rPr>
            <a:t> </a:t>
          </a:r>
          <a:r>
            <a:rPr lang="en-US" dirty="0" err="1">
              <a:latin typeface="Arial Black" pitchFamily="34" charset="0"/>
            </a:rPr>
            <a:t>Pengantar</a:t>
          </a:r>
          <a:endParaRPr lang="en-US" dirty="0"/>
        </a:p>
      </dgm:t>
    </dgm:pt>
    <dgm:pt modelId="{0BFBC611-5530-4CFD-B3C3-F46CA4BF6153}" type="parTrans" cxnId="{CBF894BE-46DD-4EF1-A945-3F27BD1C260A}">
      <dgm:prSet/>
      <dgm:spPr/>
      <dgm:t>
        <a:bodyPr/>
        <a:lstStyle/>
        <a:p>
          <a:endParaRPr lang="en-US"/>
        </a:p>
      </dgm:t>
    </dgm:pt>
    <dgm:pt modelId="{22FBA0F3-0C15-4D42-A5FB-AC4C81D165D5}" type="sibTrans" cxnId="{CBF894BE-46DD-4EF1-A945-3F27BD1C260A}">
      <dgm:prSet/>
      <dgm:spPr/>
      <dgm:t>
        <a:bodyPr/>
        <a:lstStyle/>
        <a:p>
          <a:endParaRPr lang="en-US"/>
        </a:p>
      </dgm:t>
    </dgm:pt>
    <dgm:pt modelId="{5977CC7E-5F4A-44A5-95B9-A124D33184CF}">
      <dgm:prSet phldrT="[Text]"/>
      <dgm:spPr/>
      <dgm:t>
        <a:bodyPr/>
        <a:lstStyle/>
        <a:p>
          <a:r>
            <a:rPr lang="en-US" dirty="0" err="1">
              <a:latin typeface="Arial Black" pitchFamily="34" charset="0"/>
            </a:rPr>
            <a:t>Daftar</a:t>
          </a:r>
          <a:r>
            <a:rPr lang="en-US" dirty="0">
              <a:latin typeface="Arial Black" pitchFamily="34" charset="0"/>
            </a:rPr>
            <a:t> </a:t>
          </a:r>
          <a:r>
            <a:rPr lang="en-US" dirty="0" err="1">
              <a:latin typeface="Arial Black" pitchFamily="34" charset="0"/>
            </a:rPr>
            <a:t>Isi</a:t>
          </a:r>
          <a:endParaRPr lang="en-US" dirty="0"/>
        </a:p>
      </dgm:t>
    </dgm:pt>
    <dgm:pt modelId="{4B90C264-586C-4F16-A812-9ED6553A7793}" type="parTrans" cxnId="{BDB7773A-788D-4AF9-95AB-D8365D1C13B6}">
      <dgm:prSet/>
      <dgm:spPr/>
      <dgm:t>
        <a:bodyPr/>
        <a:lstStyle/>
        <a:p>
          <a:endParaRPr lang="en-US"/>
        </a:p>
      </dgm:t>
    </dgm:pt>
    <dgm:pt modelId="{F532FF70-38E4-4935-8212-95E43A859B70}" type="sibTrans" cxnId="{BDB7773A-788D-4AF9-95AB-D8365D1C13B6}">
      <dgm:prSet/>
      <dgm:spPr/>
      <dgm:t>
        <a:bodyPr/>
        <a:lstStyle/>
        <a:p>
          <a:endParaRPr lang="en-US"/>
        </a:p>
      </dgm:t>
    </dgm:pt>
    <dgm:pt modelId="{C47307DB-05C8-481C-A5C3-753176B7ACC2}">
      <dgm:prSet phldrT="[Text]"/>
      <dgm:spPr/>
      <dgm:t>
        <a:bodyPr/>
        <a:lstStyle/>
        <a:p>
          <a:r>
            <a:rPr lang="en-US" dirty="0" err="1">
              <a:latin typeface="Arial Black" pitchFamily="34" charset="0"/>
            </a:rPr>
            <a:t>Isi</a:t>
          </a:r>
          <a:r>
            <a:rPr lang="en-US" dirty="0">
              <a:latin typeface="Arial Black" pitchFamily="34" charset="0"/>
            </a:rPr>
            <a:t> </a:t>
          </a:r>
          <a:r>
            <a:rPr lang="en-US" dirty="0" err="1">
              <a:latin typeface="Arial Black" pitchFamily="34" charset="0"/>
            </a:rPr>
            <a:t>Laporan</a:t>
          </a:r>
          <a:endParaRPr lang="en-US" dirty="0"/>
        </a:p>
      </dgm:t>
    </dgm:pt>
    <dgm:pt modelId="{F282CFFD-B429-4F1E-97A6-1EC080300D56}" type="parTrans" cxnId="{FEFC2770-9217-46A0-BBEF-A62C27B1E325}">
      <dgm:prSet/>
      <dgm:spPr/>
      <dgm:t>
        <a:bodyPr/>
        <a:lstStyle/>
        <a:p>
          <a:endParaRPr lang="en-US"/>
        </a:p>
      </dgm:t>
    </dgm:pt>
    <dgm:pt modelId="{23AB675B-C7EC-408E-81B9-109E194F0AA8}" type="sibTrans" cxnId="{FEFC2770-9217-46A0-BBEF-A62C27B1E325}">
      <dgm:prSet/>
      <dgm:spPr/>
      <dgm:t>
        <a:bodyPr/>
        <a:lstStyle/>
        <a:p>
          <a:endParaRPr lang="en-US"/>
        </a:p>
      </dgm:t>
    </dgm:pt>
    <dgm:pt modelId="{D23A8ACB-EC33-47E8-9984-5BCC22EF6884}">
      <dgm:prSet phldrT="[Text]"/>
      <dgm:spPr/>
      <dgm:t>
        <a:bodyPr/>
        <a:lstStyle/>
        <a:p>
          <a:r>
            <a:rPr lang="en-US" dirty="0" err="1">
              <a:latin typeface="Arial Black" pitchFamily="34" charset="0"/>
            </a:rPr>
            <a:t>Daftar</a:t>
          </a:r>
          <a:r>
            <a:rPr lang="en-US" dirty="0">
              <a:latin typeface="Arial Black" pitchFamily="34" charset="0"/>
            </a:rPr>
            <a:t> </a:t>
          </a:r>
          <a:r>
            <a:rPr lang="en-US" dirty="0" err="1">
              <a:latin typeface="Arial Black" pitchFamily="34" charset="0"/>
            </a:rPr>
            <a:t>Lampiran</a:t>
          </a:r>
          <a:endParaRPr lang="en-US" dirty="0"/>
        </a:p>
      </dgm:t>
    </dgm:pt>
    <dgm:pt modelId="{5038104B-9241-4E4C-A205-D62561A9B53E}" type="parTrans" cxnId="{B657DB7C-8EAE-4EE0-A626-7D2C684AFC26}">
      <dgm:prSet/>
      <dgm:spPr/>
      <dgm:t>
        <a:bodyPr/>
        <a:lstStyle/>
        <a:p>
          <a:endParaRPr lang="en-US"/>
        </a:p>
      </dgm:t>
    </dgm:pt>
    <dgm:pt modelId="{FD1694B3-3DE7-43B7-92F6-6F98780CA57B}" type="sibTrans" cxnId="{B657DB7C-8EAE-4EE0-A626-7D2C684AFC26}">
      <dgm:prSet/>
      <dgm:spPr/>
      <dgm:t>
        <a:bodyPr/>
        <a:lstStyle/>
        <a:p>
          <a:endParaRPr lang="en-US"/>
        </a:p>
      </dgm:t>
    </dgm:pt>
    <dgm:pt modelId="{6ABDB30B-0408-4938-B5CD-54C7D7F8CB46}" type="pres">
      <dgm:prSet presAssocID="{24BDC05E-6A04-4C98-A388-5DDBEB2166A3}" presName="linear" presStyleCnt="0">
        <dgm:presLayoutVars>
          <dgm:dir/>
          <dgm:animLvl val="lvl"/>
          <dgm:resizeHandles val="exact"/>
        </dgm:presLayoutVars>
      </dgm:prSet>
      <dgm:spPr/>
    </dgm:pt>
    <dgm:pt modelId="{01D24649-42E2-443B-860A-B7A917DCBF72}" type="pres">
      <dgm:prSet presAssocID="{46B13C84-3FF3-455F-8D5C-9D834C5BA5F1}" presName="parentLin" presStyleCnt="0"/>
      <dgm:spPr/>
    </dgm:pt>
    <dgm:pt modelId="{6DF4B5A2-A47A-40C2-AF51-B764C2E1007B}" type="pres">
      <dgm:prSet presAssocID="{46B13C84-3FF3-455F-8D5C-9D834C5BA5F1}" presName="parentLeftMargin" presStyleLbl="node1" presStyleIdx="0" presStyleCnt="5"/>
      <dgm:spPr/>
    </dgm:pt>
    <dgm:pt modelId="{CFA23779-F560-438A-A8D1-7971F0F0955E}" type="pres">
      <dgm:prSet presAssocID="{46B13C84-3FF3-455F-8D5C-9D834C5BA5F1}" presName="parentText" presStyleLbl="node1" presStyleIdx="0" presStyleCnt="5">
        <dgm:presLayoutVars>
          <dgm:chMax val="0"/>
          <dgm:bulletEnabled val="1"/>
        </dgm:presLayoutVars>
      </dgm:prSet>
      <dgm:spPr/>
    </dgm:pt>
    <dgm:pt modelId="{88D8B9E5-CEF7-4CD0-9271-F0D216AFEA6C}" type="pres">
      <dgm:prSet presAssocID="{46B13C84-3FF3-455F-8D5C-9D834C5BA5F1}" presName="negativeSpace" presStyleCnt="0"/>
      <dgm:spPr/>
    </dgm:pt>
    <dgm:pt modelId="{85261430-4D46-4579-B335-BB8A75EF381F}" type="pres">
      <dgm:prSet presAssocID="{46B13C84-3FF3-455F-8D5C-9D834C5BA5F1}" presName="childText" presStyleLbl="conFgAcc1" presStyleIdx="0" presStyleCnt="5">
        <dgm:presLayoutVars>
          <dgm:bulletEnabled val="1"/>
        </dgm:presLayoutVars>
      </dgm:prSet>
      <dgm:spPr/>
    </dgm:pt>
    <dgm:pt modelId="{C5954600-3B95-4B50-8168-D44E8709C268}" type="pres">
      <dgm:prSet presAssocID="{0170E151-9497-42A5-86A5-A4B0C062AE76}" presName="spaceBetweenRectangles" presStyleCnt="0"/>
      <dgm:spPr/>
    </dgm:pt>
    <dgm:pt modelId="{3AB16382-60AA-4A18-AC0D-FEF37E69A4FF}" type="pres">
      <dgm:prSet presAssocID="{0DCF47AE-E393-4CA4-919C-A2BAE2689621}" presName="parentLin" presStyleCnt="0"/>
      <dgm:spPr/>
    </dgm:pt>
    <dgm:pt modelId="{FFBE3007-34F1-4B6C-AC6D-9310C572DA43}" type="pres">
      <dgm:prSet presAssocID="{0DCF47AE-E393-4CA4-919C-A2BAE2689621}" presName="parentLeftMargin" presStyleLbl="node1" presStyleIdx="0" presStyleCnt="5"/>
      <dgm:spPr/>
    </dgm:pt>
    <dgm:pt modelId="{FBAEFF10-C003-4337-B1F0-62CB119DE79A}" type="pres">
      <dgm:prSet presAssocID="{0DCF47AE-E393-4CA4-919C-A2BAE2689621}" presName="parentText" presStyleLbl="node1" presStyleIdx="1" presStyleCnt="5">
        <dgm:presLayoutVars>
          <dgm:chMax val="0"/>
          <dgm:bulletEnabled val="1"/>
        </dgm:presLayoutVars>
      </dgm:prSet>
      <dgm:spPr/>
    </dgm:pt>
    <dgm:pt modelId="{DBE3FF27-D989-478A-970F-909AB780642A}" type="pres">
      <dgm:prSet presAssocID="{0DCF47AE-E393-4CA4-919C-A2BAE2689621}" presName="negativeSpace" presStyleCnt="0"/>
      <dgm:spPr/>
    </dgm:pt>
    <dgm:pt modelId="{96502B28-C133-4BE2-9DDE-6735CBEF129B}" type="pres">
      <dgm:prSet presAssocID="{0DCF47AE-E393-4CA4-919C-A2BAE2689621}" presName="childText" presStyleLbl="conFgAcc1" presStyleIdx="1" presStyleCnt="5">
        <dgm:presLayoutVars>
          <dgm:bulletEnabled val="1"/>
        </dgm:presLayoutVars>
      </dgm:prSet>
      <dgm:spPr/>
    </dgm:pt>
    <dgm:pt modelId="{D3E5AAB1-ABBF-42E7-AD2A-F5EB05D4C781}" type="pres">
      <dgm:prSet presAssocID="{22FBA0F3-0C15-4D42-A5FB-AC4C81D165D5}" presName="spaceBetweenRectangles" presStyleCnt="0"/>
      <dgm:spPr/>
    </dgm:pt>
    <dgm:pt modelId="{36D36D0E-4520-4965-B1A0-04E8F0425195}" type="pres">
      <dgm:prSet presAssocID="{5977CC7E-5F4A-44A5-95B9-A124D33184CF}" presName="parentLin" presStyleCnt="0"/>
      <dgm:spPr/>
    </dgm:pt>
    <dgm:pt modelId="{AFD476E6-E842-4EDF-B8E9-712EFD3DCDB3}" type="pres">
      <dgm:prSet presAssocID="{5977CC7E-5F4A-44A5-95B9-A124D33184CF}" presName="parentLeftMargin" presStyleLbl="node1" presStyleIdx="1" presStyleCnt="5"/>
      <dgm:spPr/>
    </dgm:pt>
    <dgm:pt modelId="{379E9E98-254F-4C83-B724-9B2F97100ADC}" type="pres">
      <dgm:prSet presAssocID="{5977CC7E-5F4A-44A5-95B9-A124D33184CF}" presName="parentText" presStyleLbl="node1" presStyleIdx="2" presStyleCnt="5">
        <dgm:presLayoutVars>
          <dgm:chMax val="0"/>
          <dgm:bulletEnabled val="1"/>
        </dgm:presLayoutVars>
      </dgm:prSet>
      <dgm:spPr/>
    </dgm:pt>
    <dgm:pt modelId="{7B0ACCE9-0A46-4F82-BC3D-F0C7CD4D12A8}" type="pres">
      <dgm:prSet presAssocID="{5977CC7E-5F4A-44A5-95B9-A124D33184CF}" presName="negativeSpace" presStyleCnt="0"/>
      <dgm:spPr/>
    </dgm:pt>
    <dgm:pt modelId="{D994E827-5C66-47BC-B803-A9AF369F00DE}" type="pres">
      <dgm:prSet presAssocID="{5977CC7E-5F4A-44A5-95B9-A124D33184CF}" presName="childText" presStyleLbl="conFgAcc1" presStyleIdx="2" presStyleCnt="5">
        <dgm:presLayoutVars>
          <dgm:bulletEnabled val="1"/>
        </dgm:presLayoutVars>
      </dgm:prSet>
      <dgm:spPr/>
    </dgm:pt>
    <dgm:pt modelId="{9498AD28-9987-4352-A203-4E14C1633995}" type="pres">
      <dgm:prSet presAssocID="{F532FF70-38E4-4935-8212-95E43A859B70}" presName="spaceBetweenRectangles" presStyleCnt="0"/>
      <dgm:spPr/>
    </dgm:pt>
    <dgm:pt modelId="{69C66CFD-CB4A-47D5-9B94-CF5261686709}" type="pres">
      <dgm:prSet presAssocID="{D23A8ACB-EC33-47E8-9984-5BCC22EF6884}" presName="parentLin" presStyleCnt="0"/>
      <dgm:spPr/>
    </dgm:pt>
    <dgm:pt modelId="{32AE8221-B258-4F59-9D03-07633009A8D4}" type="pres">
      <dgm:prSet presAssocID="{D23A8ACB-EC33-47E8-9984-5BCC22EF6884}" presName="parentLeftMargin" presStyleLbl="node1" presStyleIdx="2" presStyleCnt="5"/>
      <dgm:spPr/>
    </dgm:pt>
    <dgm:pt modelId="{5B8FA31F-6F11-4179-9F2B-9E5AA2ACF829}" type="pres">
      <dgm:prSet presAssocID="{D23A8ACB-EC33-47E8-9984-5BCC22EF6884}" presName="parentText" presStyleLbl="node1" presStyleIdx="3" presStyleCnt="5">
        <dgm:presLayoutVars>
          <dgm:chMax val="0"/>
          <dgm:bulletEnabled val="1"/>
        </dgm:presLayoutVars>
      </dgm:prSet>
      <dgm:spPr/>
    </dgm:pt>
    <dgm:pt modelId="{9D8A1F84-8590-44C2-84AA-EF74F224DCD8}" type="pres">
      <dgm:prSet presAssocID="{D23A8ACB-EC33-47E8-9984-5BCC22EF6884}" presName="negativeSpace" presStyleCnt="0"/>
      <dgm:spPr/>
    </dgm:pt>
    <dgm:pt modelId="{066DEB67-6032-4F4B-BED6-1492A31F5C81}" type="pres">
      <dgm:prSet presAssocID="{D23A8ACB-EC33-47E8-9984-5BCC22EF6884}" presName="childText" presStyleLbl="conFgAcc1" presStyleIdx="3" presStyleCnt="5">
        <dgm:presLayoutVars>
          <dgm:bulletEnabled val="1"/>
        </dgm:presLayoutVars>
      </dgm:prSet>
      <dgm:spPr/>
    </dgm:pt>
    <dgm:pt modelId="{D1223FE5-287F-46D8-933E-53504D96283B}" type="pres">
      <dgm:prSet presAssocID="{FD1694B3-3DE7-43B7-92F6-6F98780CA57B}" presName="spaceBetweenRectangles" presStyleCnt="0"/>
      <dgm:spPr/>
    </dgm:pt>
    <dgm:pt modelId="{6A61C040-E967-42B4-9F1E-F5B556010570}" type="pres">
      <dgm:prSet presAssocID="{C47307DB-05C8-481C-A5C3-753176B7ACC2}" presName="parentLin" presStyleCnt="0"/>
      <dgm:spPr/>
    </dgm:pt>
    <dgm:pt modelId="{083ACBC2-A7CD-4F09-9B07-746389A42638}" type="pres">
      <dgm:prSet presAssocID="{C47307DB-05C8-481C-A5C3-753176B7ACC2}" presName="parentLeftMargin" presStyleLbl="node1" presStyleIdx="3" presStyleCnt="5"/>
      <dgm:spPr/>
    </dgm:pt>
    <dgm:pt modelId="{C3DFB8A8-3C89-4DB8-BAD8-B502DDA04DC1}" type="pres">
      <dgm:prSet presAssocID="{C47307DB-05C8-481C-A5C3-753176B7ACC2}" presName="parentText" presStyleLbl="node1" presStyleIdx="4" presStyleCnt="5">
        <dgm:presLayoutVars>
          <dgm:chMax val="0"/>
          <dgm:bulletEnabled val="1"/>
        </dgm:presLayoutVars>
      </dgm:prSet>
      <dgm:spPr/>
    </dgm:pt>
    <dgm:pt modelId="{9AF37DA6-2386-4B5F-A14B-7FE4E68C2ADF}" type="pres">
      <dgm:prSet presAssocID="{C47307DB-05C8-481C-A5C3-753176B7ACC2}" presName="negativeSpace" presStyleCnt="0"/>
      <dgm:spPr/>
    </dgm:pt>
    <dgm:pt modelId="{1B5615F3-3AC4-461E-B07F-FC33628CBCB2}" type="pres">
      <dgm:prSet presAssocID="{C47307DB-05C8-481C-A5C3-753176B7ACC2}" presName="childText" presStyleLbl="conFgAcc1" presStyleIdx="4" presStyleCnt="5">
        <dgm:presLayoutVars>
          <dgm:bulletEnabled val="1"/>
        </dgm:presLayoutVars>
      </dgm:prSet>
      <dgm:spPr/>
    </dgm:pt>
  </dgm:ptLst>
  <dgm:cxnLst>
    <dgm:cxn modelId="{A76B7009-9AB5-41BA-AACA-01E107B7548D}" type="presOf" srcId="{46B13C84-3FF3-455F-8D5C-9D834C5BA5F1}" destId="{6DF4B5A2-A47A-40C2-AF51-B764C2E1007B}" srcOrd="0" destOrd="0" presId="urn:microsoft.com/office/officeart/2005/8/layout/list1"/>
    <dgm:cxn modelId="{A74C4C14-BDBE-425B-B1B5-A33FBAB9D68E}" type="presOf" srcId="{5977CC7E-5F4A-44A5-95B9-A124D33184CF}" destId="{379E9E98-254F-4C83-B724-9B2F97100ADC}" srcOrd="1" destOrd="0" presId="urn:microsoft.com/office/officeart/2005/8/layout/list1"/>
    <dgm:cxn modelId="{8ED4981E-7985-4079-8183-39464F73CA8B}" type="presOf" srcId="{C47307DB-05C8-481C-A5C3-753176B7ACC2}" destId="{083ACBC2-A7CD-4F09-9B07-746389A42638}" srcOrd="0" destOrd="0" presId="urn:microsoft.com/office/officeart/2005/8/layout/list1"/>
    <dgm:cxn modelId="{B9D3F72B-D476-43F6-92BF-B009A3739DD8}" type="presOf" srcId="{C47307DB-05C8-481C-A5C3-753176B7ACC2}" destId="{C3DFB8A8-3C89-4DB8-BAD8-B502DDA04DC1}" srcOrd="1" destOrd="0" presId="urn:microsoft.com/office/officeart/2005/8/layout/list1"/>
    <dgm:cxn modelId="{B48CFB37-9F6B-42EB-AC51-01FA909542EC}" srcId="{24BDC05E-6A04-4C98-A388-5DDBEB2166A3}" destId="{46B13C84-3FF3-455F-8D5C-9D834C5BA5F1}" srcOrd="0" destOrd="0" parTransId="{A61E109B-A119-4DD7-BA25-1BE3ED7CDE64}" sibTransId="{0170E151-9497-42A5-86A5-A4B0C062AE76}"/>
    <dgm:cxn modelId="{BDB7773A-788D-4AF9-95AB-D8365D1C13B6}" srcId="{24BDC05E-6A04-4C98-A388-5DDBEB2166A3}" destId="{5977CC7E-5F4A-44A5-95B9-A124D33184CF}" srcOrd="2" destOrd="0" parTransId="{4B90C264-586C-4F16-A812-9ED6553A7793}" sibTransId="{F532FF70-38E4-4935-8212-95E43A859B70}"/>
    <dgm:cxn modelId="{1753223E-10FC-495B-A926-6E8C1F36668B}" type="presOf" srcId="{24BDC05E-6A04-4C98-A388-5DDBEB2166A3}" destId="{6ABDB30B-0408-4938-B5CD-54C7D7F8CB46}" srcOrd="0" destOrd="0" presId="urn:microsoft.com/office/officeart/2005/8/layout/list1"/>
    <dgm:cxn modelId="{5978843F-53DE-409D-95DA-4ACED0729DA9}" type="presOf" srcId="{D23A8ACB-EC33-47E8-9984-5BCC22EF6884}" destId="{32AE8221-B258-4F59-9D03-07633009A8D4}" srcOrd="0" destOrd="0" presId="urn:microsoft.com/office/officeart/2005/8/layout/list1"/>
    <dgm:cxn modelId="{CC0F215B-A944-4C5B-BE80-55A77311BF4D}" type="presOf" srcId="{46B13C84-3FF3-455F-8D5C-9D834C5BA5F1}" destId="{CFA23779-F560-438A-A8D1-7971F0F0955E}" srcOrd="1" destOrd="0" presId="urn:microsoft.com/office/officeart/2005/8/layout/list1"/>
    <dgm:cxn modelId="{CE1E0141-92C5-482D-8A86-06C72B544A0C}" type="presOf" srcId="{D23A8ACB-EC33-47E8-9984-5BCC22EF6884}" destId="{5B8FA31F-6F11-4179-9F2B-9E5AA2ACF829}" srcOrd="1" destOrd="0" presId="urn:microsoft.com/office/officeart/2005/8/layout/list1"/>
    <dgm:cxn modelId="{FEFC2770-9217-46A0-BBEF-A62C27B1E325}" srcId="{24BDC05E-6A04-4C98-A388-5DDBEB2166A3}" destId="{C47307DB-05C8-481C-A5C3-753176B7ACC2}" srcOrd="4" destOrd="0" parTransId="{F282CFFD-B429-4F1E-97A6-1EC080300D56}" sibTransId="{23AB675B-C7EC-408E-81B9-109E194F0AA8}"/>
    <dgm:cxn modelId="{B657DB7C-8EAE-4EE0-A626-7D2C684AFC26}" srcId="{24BDC05E-6A04-4C98-A388-5DDBEB2166A3}" destId="{D23A8ACB-EC33-47E8-9984-5BCC22EF6884}" srcOrd="3" destOrd="0" parTransId="{5038104B-9241-4E4C-A205-D62561A9B53E}" sibTransId="{FD1694B3-3DE7-43B7-92F6-6F98780CA57B}"/>
    <dgm:cxn modelId="{79BA499C-4925-4427-8344-3903E160AA20}" type="presOf" srcId="{0DCF47AE-E393-4CA4-919C-A2BAE2689621}" destId="{FFBE3007-34F1-4B6C-AC6D-9310C572DA43}" srcOrd="0" destOrd="0" presId="urn:microsoft.com/office/officeart/2005/8/layout/list1"/>
    <dgm:cxn modelId="{3D3744A7-DA13-49C4-BFAC-E2221061B013}" type="presOf" srcId="{5977CC7E-5F4A-44A5-95B9-A124D33184CF}" destId="{AFD476E6-E842-4EDF-B8E9-712EFD3DCDB3}" srcOrd="0" destOrd="0" presId="urn:microsoft.com/office/officeart/2005/8/layout/list1"/>
    <dgm:cxn modelId="{16DFE2BB-BD56-4DE1-988A-D365D1566910}" type="presOf" srcId="{0DCF47AE-E393-4CA4-919C-A2BAE2689621}" destId="{FBAEFF10-C003-4337-B1F0-62CB119DE79A}" srcOrd="1" destOrd="0" presId="urn:microsoft.com/office/officeart/2005/8/layout/list1"/>
    <dgm:cxn modelId="{CBF894BE-46DD-4EF1-A945-3F27BD1C260A}" srcId="{24BDC05E-6A04-4C98-A388-5DDBEB2166A3}" destId="{0DCF47AE-E393-4CA4-919C-A2BAE2689621}" srcOrd="1" destOrd="0" parTransId="{0BFBC611-5530-4CFD-B3C3-F46CA4BF6153}" sibTransId="{22FBA0F3-0C15-4D42-A5FB-AC4C81D165D5}"/>
    <dgm:cxn modelId="{9C504E4F-3244-4D8C-A5E3-3257A8D5F0D4}" type="presParOf" srcId="{6ABDB30B-0408-4938-B5CD-54C7D7F8CB46}" destId="{01D24649-42E2-443B-860A-B7A917DCBF72}" srcOrd="0" destOrd="0" presId="urn:microsoft.com/office/officeart/2005/8/layout/list1"/>
    <dgm:cxn modelId="{BC4BBA5B-AAA4-4649-9B11-8D71E5C98794}" type="presParOf" srcId="{01D24649-42E2-443B-860A-B7A917DCBF72}" destId="{6DF4B5A2-A47A-40C2-AF51-B764C2E1007B}" srcOrd="0" destOrd="0" presId="urn:microsoft.com/office/officeart/2005/8/layout/list1"/>
    <dgm:cxn modelId="{F7D0895D-C37D-45C2-A0C5-06E1B13B9D94}" type="presParOf" srcId="{01D24649-42E2-443B-860A-B7A917DCBF72}" destId="{CFA23779-F560-438A-A8D1-7971F0F0955E}" srcOrd="1" destOrd="0" presId="urn:microsoft.com/office/officeart/2005/8/layout/list1"/>
    <dgm:cxn modelId="{1D94FE4C-10B6-454B-B1BB-F11CCE8A696B}" type="presParOf" srcId="{6ABDB30B-0408-4938-B5CD-54C7D7F8CB46}" destId="{88D8B9E5-CEF7-4CD0-9271-F0D216AFEA6C}" srcOrd="1" destOrd="0" presId="urn:microsoft.com/office/officeart/2005/8/layout/list1"/>
    <dgm:cxn modelId="{59987B51-B738-40E2-995E-82C9E2B584FD}" type="presParOf" srcId="{6ABDB30B-0408-4938-B5CD-54C7D7F8CB46}" destId="{85261430-4D46-4579-B335-BB8A75EF381F}" srcOrd="2" destOrd="0" presId="urn:microsoft.com/office/officeart/2005/8/layout/list1"/>
    <dgm:cxn modelId="{4F955C46-21DD-4519-84CA-33880C5FE413}" type="presParOf" srcId="{6ABDB30B-0408-4938-B5CD-54C7D7F8CB46}" destId="{C5954600-3B95-4B50-8168-D44E8709C268}" srcOrd="3" destOrd="0" presId="urn:microsoft.com/office/officeart/2005/8/layout/list1"/>
    <dgm:cxn modelId="{2FB7D77E-C00D-4262-BE7A-547D4636694D}" type="presParOf" srcId="{6ABDB30B-0408-4938-B5CD-54C7D7F8CB46}" destId="{3AB16382-60AA-4A18-AC0D-FEF37E69A4FF}" srcOrd="4" destOrd="0" presId="urn:microsoft.com/office/officeart/2005/8/layout/list1"/>
    <dgm:cxn modelId="{188758A9-1118-4FF2-9799-0EC5B75B104A}" type="presParOf" srcId="{3AB16382-60AA-4A18-AC0D-FEF37E69A4FF}" destId="{FFBE3007-34F1-4B6C-AC6D-9310C572DA43}" srcOrd="0" destOrd="0" presId="urn:microsoft.com/office/officeart/2005/8/layout/list1"/>
    <dgm:cxn modelId="{9FEE2C51-F673-4704-81FB-DB8CCA52F0B6}" type="presParOf" srcId="{3AB16382-60AA-4A18-AC0D-FEF37E69A4FF}" destId="{FBAEFF10-C003-4337-B1F0-62CB119DE79A}" srcOrd="1" destOrd="0" presId="urn:microsoft.com/office/officeart/2005/8/layout/list1"/>
    <dgm:cxn modelId="{D3E67C3D-22D3-4770-8DD0-102F85071421}" type="presParOf" srcId="{6ABDB30B-0408-4938-B5CD-54C7D7F8CB46}" destId="{DBE3FF27-D989-478A-970F-909AB780642A}" srcOrd="5" destOrd="0" presId="urn:microsoft.com/office/officeart/2005/8/layout/list1"/>
    <dgm:cxn modelId="{F668F585-1905-4244-9DAC-71A91C41A7C6}" type="presParOf" srcId="{6ABDB30B-0408-4938-B5CD-54C7D7F8CB46}" destId="{96502B28-C133-4BE2-9DDE-6735CBEF129B}" srcOrd="6" destOrd="0" presId="urn:microsoft.com/office/officeart/2005/8/layout/list1"/>
    <dgm:cxn modelId="{3F3CB12F-1461-4335-A30B-4A2D7CFC485E}" type="presParOf" srcId="{6ABDB30B-0408-4938-B5CD-54C7D7F8CB46}" destId="{D3E5AAB1-ABBF-42E7-AD2A-F5EB05D4C781}" srcOrd="7" destOrd="0" presId="urn:microsoft.com/office/officeart/2005/8/layout/list1"/>
    <dgm:cxn modelId="{602264CC-0E5C-4182-8142-262542E7BC0E}" type="presParOf" srcId="{6ABDB30B-0408-4938-B5CD-54C7D7F8CB46}" destId="{36D36D0E-4520-4965-B1A0-04E8F0425195}" srcOrd="8" destOrd="0" presId="urn:microsoft.com/office/officeart/2005/8/layout/list1"/>
    <dgm:cxn modelId="{7337FAE3-DE43-41FB-9CF5-A71FA0182D41}" type="presParOf" srcId="{36D36D0E-4520-4965-B1A0-04E8F0425195}" destId="{AFD476E6-E842-4EDF-B8E9-712EFD3DCDB3}" srcOrd="0" destOrd="0" presId="urn:microsoft.com/office/officeart/2005/8/layout/list1"/>
    <dgm:cxn modelId="{7C843762-96EE-4393-9CF1-1B91E3C947CE}" type="presParOf" srcId="{36D36D0E-4520-4965-B1A0-04E8F0425195}" destId="{379E9E98-254F-4C83-B724-9B2F97100ADC}" srcOrd="1" destOrd="0" presId="urn:microsoft.com/office/officeart/2005/8/layout/list1"/>
    <dgm:cxn modelId="{16141AFF-6518-4FF8-91D3-1DDFF1112CEB}" type="presParOf" srcId="{6ABDB30B-0408-4938-B5CD-54C7D7F8CB46}" destId="{7B0ACCE9-0A46-4F82-BC3D-F0C7CD4D12A8}" srcOrd="9" destOrd="0" presId="urn:microsoft.com/office/officeart/2005/8/layout/list1"/>
    <dgm:cxn modelId="{70E3A550-E235-4856-B110-9D13F9467989}" type="presParOf" srcId="{6ABDB30B-0408-4938-B5CD-54C7D7F8CB46}" destId="{D994E827-5C66-47BC-B803-A9AF369F00DE}" srcOrd="10" destOrd="0" presId="urn:microsoft.com/office/officeart/2005/8/layout/list1"/>
    <dgm:cxn modelId="{43BA68BE-7FE5-4F42-918A-637D646DEB92}" type="presParOf" srcId="{6ABDB30B-0408-4938-B5CD-54C7D7F8CB46}" destId="{9498AD28-9987-4352-A203-4E14C1633995}" srcOrd="11" destOrd="0" presId="urn:microsoft.com/office/officeart/2005/8/layout/list1"/>
    <dgm:cxn modelId="{CCC10A0D-CD23-464D-A663-E027404AC595}" type="presParOf" srcId="{6ABDB30B-0408-4938-B5CD-54C7D7F8CB46}" destId="{69C66CFD-CB4A-47D5-9B94-CF5261686709}" srcOrd="12" destOrd="0" presId="urn:microsoft.com/office/officeart/2005/8/layout/list1"/>
    <dgm:cxn modelId="{BA84D455-69CB-47BC-B7C5-A19D7785D45D}" type="presParOf" srcId="{69C66CFD-CB4A-47D5-9B94-CF5261686709}" destId="{32AE8221-B258-4F59-9D03-07633009A8D4}" srcOrd="0" destOrd="0" presId="urn:microsoft.com/office/officeart/2005/8/layout/list1"/>
    <dgm:cxn modelId="{CE4A3BC1-D449-4B4A-B6DC-BD482A3680D9}" type="presParOf" srcId="{69C66CFD-CB4A-47D5-9B94-CF5261686709}" destId="{5B8FA31F-6F11-4179-9F2B-9E5AA2ACF829}" srcOrd="1" destOrd="0" presId="urn:microsoft.com/office/officeart/2005/8/layout/list1"/>
    <dgm:cxn modelId="{0B6E9BCB-4E1B-484F-A8FD-A3F421845C1C}" type="presParOf" srcId="{6ABDB30B-0408-4938-B5CD-54C7D7F8CB46}" destId="{9D8A1F84-8590-44C2-84AA-EF74F224DCD8}" srcOrd="13" destOrd="0" presId="urn:microsoft.com/office/officeart/2005/8/layout/list1"/>
    <dgm:cxn modelId="{2541D136-F3D2-4600-B2B7-D4CBFFED6234}" type="presParOf" srcId="{6ABDB30B-0408-4938-B5CD-54C7D7F8CB46}" destId="{066DEB67-6032-4F4B-BED6-1492A31F5C81}" srcOrd="14" destOrd="0" presId="urn:microsoft.com/office/officeart/2005/8/layout/list1"/>
    <dgm:cxn modelId="{B91936D9-52F7-41D9-993E-A448A146AD2A}" type="presParOf" srcId="{6ABDB30B-0408-4938-B5CD-54C7D7F8CB46}" destId="{D1223FE5-287F-46D8-933E-53504D96283B}" srcOrd="15" destOrd="0" presId="urn:microsoft.com/office/officeart/2005/8/layout/list1"/>
    <dgm:cxn modelId="{BDB33A6E-4F4A-4204-A598-032661F217C3}" type="presParOf" srcId="{6ABDB30B-0408-4938-B5CD-54C7D7F8CB46}" destId="{6A61C040-E967-42B4-9F1E-F5B556010570}" srcOrd="16" destOrd="0" presId="urn:microsoft.com/office/officeart/2005/8/layout/list1"/>
    <dgm:cxn modelId="{B4859CDC-C59F-4847-A579-03ECB3ED0E42}" type="presParOf" srcId="{6A61C040-E967-42B4-9F1E-F5B556010570}" destId="{083ACBC2-A7CD-4F09-9B07-746389A42638}" srcOrd="0" destOrd="0" presId="urn:microsoft.com/office/officeart/2005/8/layout/list1"/>
    <dgm:cxn modelId="{5E8A16B2-AD8F-43DC-A7C7-B9C19AD6543C}" type="presParOf" srcId="{6A61C040-E967-42B4-9F1E-F5B556010570}" destId="{C3DFB8A8-3C89-4DB8-BAD8-B502DDA04DC1}" srcOrd="1" destOrd="0" presId="urn:microsoft.com/office/officeart/2005/8/layout/list1"/>
    <dgm:cxn modelId="{A67AF92D-C76E-4A13-9A4E-BCB182CE6713}" type="presParOf" srcId="{6ABDB30B-0408-4938-B5CD-54C7D7F8CB46}" destId="{9AF37DA6-2386-4B5F-A14B-7FE4E68C2ADF}" srcOrd="17" destOrd="0" presId="urn:microsoft.com/office/officeart/2005/8/layout/list1"/>
    <dgm:cxn modelId="{9FEA5475-FF21-4407-B2A8-4C1A045828FB}" type="presParOf" srcId="{6ABDB30B-0408-4938-B5CD-54C7D7F8CB46}" destId="{1B5615F3-3AC4-461E-B07F-FC33628CBCB2}"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160EFA2-567F-4E55-83B9-FDC4A9AE6F32}"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A1044595-D149-499E-9470-A548103F0175}">
      <dgm:prSet phldrT="[Text]"/>
      <dgm:spPr/>
      <dgm:t>
        <a:bodyPr/>
        <a:lstStyle/>
        <a:p>
          <a:r>
            <a:rPr lang="en-US" dirty="0"/>
            <a:t>1</a:t>
          </a:r>
        </a:p>
      </dgm:t>
    </dgm:pt>
    <dgm:pt modelId="{C50A2866-6EEA-4C41-A5B8-B47E7D58323A}" type="parTrans" cxnId="{0DD6BB2F-08C4-40FC-9AEA-F54002222744}">
      <dgm:prSet/>
      <dgm:spPr/>
      <dgm:t>
        <a:bodyPr/>
        <a:lstStyle/>
        <a:p>
          <a:endParaRPr lang="en-US"/>
        </a:p>
      </dgm:t>
    </dgm:pt>
    <dgm:pt modelId="{F7B70187-CDE5-4454-BADC-6E3FD4738D50}" type="sibTrans" cxnId="{0DD6BB2F-08C4-40FC-9AEA-F54002222744}">
      <dgm:prSet/>
      <dgm:spPr/>
      <dgm:t>
        <a:bodyPr/>
        <a:lstStyle/>
        <a:p>
          <a:endParaRPr lang="en-US"/>
        </a:p>
      </dgm:t>
    </dgm:pt>
    <dgm:pt modelId="{1C0B6734-1A7D-43F0-BE67-A87E39A54E1F}">
      <dgm:prSet phldrT="[Text]" custT="1"/>
      <dgm:spPr/>
      <dgm:t>
        <a:bodyPr/>
        <a:lstStyle/>
        <a:p>
          <a:r>
            <a:rPr lang="en-US" sz="2000" dirty="0"/>
            <a:t>BAB I. PENDAHULUAN</a:t>
          </a:r>
        </a:p>
      </dgm:t>
    </dgm:pt>
    <dgm:pt modelId="{CF401FD0-BF7B-4498-B4A4-53EAEF7FAB1F}" type="parTrans" cxnId="{0F28929D-80C0-46AC-B948-CEA33A5B0595}">
      <dgm:prSet/>
      <dgm:spPr/>
      <dgm:t>
        <a:bodyPr/>
        <a:lstStyle/>
        <a:p>
          <a:endParaRPr lang="en-US"/>
        </a:p>
      </dgm:t>
    </dgm:pt>
    <dgm:pt modelId="{989E7B96-7B35-426A-8758-F0D5AA207E97}" type="sibTrans" cxnId="{0F28929D-80C0-46AC-B948-CEA33A5B0595}">
      <dgm:prSet/>
      <dgm:spPr/>
      <dgm:t>
        <a:bodyPr/>
        <a:lstStyle/>
        <a:p>
          <a:endParaRPr lang="en-US"/>
        </a:p>
      </dgm:t>
    </dgm:pt>
    <dgm:pt modelId="{465781C3-F6A1-41E4-9AC7-D59C95A9FB5F}">
      <dgm:prSet phldrT="[Text]"/>
      <dgm:spPr/>
      <dgm:t>
        <a:bodyPr/>
        <a:lstStyle/>
        <a:p>
          <a:r>
            <a:rPr lang="en-US" dirty="0"/>
            <a:t>2</a:t>
          </a:r>
        </a:p>
      </dgm:t>
    </dgm:pt>
    <dgm:pt modelId="{022B3D27-3927-43FD-88A5-14C4F16A2AC8}" type="parTrans" cxnId="{844528CE-25A6-4157-94F2-F261138FD45E}">
      <dgm:prSet/>
      <dgm:spPr/>
      <dgm:t>
        <a:bodyPr/>
        <a:lstStyle/>
        <a:p>
          <a:endParaRPr lang="en-US"/>
        </a:p>
      </dgm:t>
    </dgm:pt>
    <dgm:pt modelId="{97A28D14-3463-4A26-8A9A-91FA38458306}" type="sibTrans" cxnId="{844528CE-25A6-4157-94F2-F261138FD45E}">
      <dgm:prSet/>
      <dgm:spPr/>
      <dgm:t>
        <a:bodyPr/>
        <a:lstStyle/>
        <a:p>
          <a:endParaRPr lang="en-US"/>
        </a:p>
      </dgm:t>
    </dgm:pt>
    <dgm:pt modelId="{34272B34-D3EA-48E8-9A34-FC5EA4407500}">
      <dgm:prSet phldrT="[Text]" custT="1"/>
      <dgm:spPr/>
      <dgm:t>
        <a:bodyPr/>
        <a:lstStyle/>
        <a:p>
          <a:r>
            <a:rPr lang="en-US" sz="2000" dirty="0"/>
            <a:t>BAB III. REALISASI  KEGIATAN MAHASISWA KKN</a:t>
          </a:r>
        </a:p>
      </dgm:t>
    </dgm:pt>
    <dgm:pt modelId="{EA9A23EF-FD04-473E-9732-BF23FEB9A49A}" type="parTrans" cxnId="{519E6D00-7DD3-4CCB-874E-03731DB950AE}">
      <dgm:prSet/>
      <dgm:spPr/>
      <dgm:t>
        <a:bodyPr/>
        <a:lstStyle/>
        <a:p>
          <a:endParaRPr lang="en-US"/>
        </a:p>
      </dgm:t>
    </dgm:pt>
    <dgm:pt modelId="{07BE848B-B016-4961-9B4F-A11B2E40B2FB}" type="sibTrans" cxnId="{519E6D00-7DD3-4CCB-874E-03731DB950AE}">
      <dgm:prSet/>
      <dgm:spPr/>
      <dgm:t>
        <a:bodyPr/>
        <a:lstStyle/>
        <a:p>
          <a:endParaRPr lang="en-US"/>
        </a:p>
      </dgm:t>
    </dgm:pt>
    <dgm:pt modelId="{4A828210-A9D2-452B-9EB8-F1B6E50011B5}">
      <dgm:prSet phldrT="[Text]"/>
      <dgm:spPr/>
      <dgm:t>
        <a:bodyPr/>
        <a:lstStyle/>
        <a:p>
          <a:r>
            <a:rPr lang="en-US" dirty="0"/>
            <a:t>3</a:t>
          </a:r>
        </a:p>
      </dgm:t>
    </dgm:pt>
    <dgm:pt modelId="{39DF5781-226B-4B7F-9794-77DA5B7EE919}" type="parTrans" cxnId="{7B346040-59A1-4544-91F0-BA1FE2CA4B31}">
      <dgm:prSet/>
      <dgm:spPr/>
      <dgm:t>
        <a:bodyPr/>
        <a:lstStyle/>
        <a:p>
          <a:endParaRPr lang="en-US"/>
        </a:p>
      </dgm:t>
    </dgm:pt>
    <dgm:pt modelId="{649BA489-F38A-47D1-95B0-50E96D281660}" type="sibTrans" cxnId="{7B346040-59A1-4544-91F0-BA1FE2CA4B31}">
      <dgm:prSet/>
      <dgm:spPr/>
      <dgm:t>
        <a:bodyPr/>
        <a:lstStyle/>
        <a:p>
          <a:endParaRPr lang="en-US"/>
        </a:p>
      </dgm:t>
    </dgm:pt>
    <dgm:pt modelId="{ED8CE5C9-CF49-4546-81E3-603DF9BB0CA8}">
      <dgm:prSet custT="1"/>
      <dgm:spPr/>
      <dgm:t>
        <a:bodyPr/>
        <a:lstStyle/>
        <a:p>
          <a:r>
            <a:rPr lang="en-US" sz="1800" dirty="0"/>
            <a:t>BAB II. BIDANG PERMASALAHAN DI LOKASI</a:t>
          </a:r>
        </a:p>
      </dgm:t>
    </dgm:pt>
    <dgm:pt modelId="{F6488E23-0639-4E10-BC90-94CE3189DDD2}" type="parTrans" cxnId="{E4B58BB3-78C4-460F-98E5-158A558B53C0}">
      <dgm:prSet/>
      <dgm:spPr/>
      <dgm:t>
        <a:bodyPr/>
        <a:lstStyle/>
        <a:p>
          <a:endParaRPr lang="en-US"/>
        </a:p>
      </dgm:t>
    </dgm:pt>
    <dgm:pt modelId="{FFD1CC8B-2CF2-48C9-B946-37CFDA0C518C}" type="sibTrans" cxnId="{E4B58BB3-78C4-460F-98E5-158A558B53C0}">
      <dgm:prSet/>
      <dgm:spPr/>
      <dgm:t>
        <a:bodyPr/>
        <a:lstStyle/>
        <a:p>
          <a:endParaRPr lang="en-US"/>
        </a:p>
      </dgm:t>
    </dgm:pt>
    <dgm:pt modelId="{AAD5E027-E4A9-42FB-9073-429F378D4D92}">
      <dgm:prSet custT="1"/>
      <dgm:spPr/>
      <dgm:t>
        <a:bodyPr/>
        <a:lstStyle/>
        <a:p>
          <a:r>
            <a:rPr lang="en-US" sz="2000" dirty="0" err="1"/>
            <a:t>Gambaran</a:t>
          </a:r>
          <a:r>
            <a:rPr lang="en-US" sz="2000" dirty="0"/>
            <a:t> </a:t>
          </a:r>
          <a:r>
            <a:rPr lang="en-US" sz="2000" dirty="0" err="1"/>
            <a:t>Umum</a:t>
          </a:r>
          <a:r>
            <a:rPr lang="en-US" sz="2000" dirty="0"/>
            <a:t> </a:t>
          </a:r>
          <a:r>
            <a:rPr lang="en-US" sz="2000" dirty="0" err="1"/>
            <a:t>Lokasi</a:t>
          </a:r>
          <a:r>
            <a:rPr lang="en-US" sz="2000" dirty="0"/>
            <a:t> KKN</a:t>
          </a:r>
          <a:endParaRPr lang="id-ID" sz="2000" dirty="0"/>
        </a:p>
      </dgm:t>
    </dgm:pt>
    <dgm:pt modelId="{BC4800EE-3A66-47A5-BCCA-251436102775}" type="parTrans" cxnId="{5D178A40-27FC-42C8-BA86-FDA38EB248E0}">
      <dgm:prSet/>
      <dgm:spPr/>
      <dgm:t>
        <a:bodyPr/>
        <a:lstStyle/>
        <a:p>
          <a:endParaRPr lang="id-ID"/>
        </a:p>
      </dgm:t>
    </dgm:pt>
    <dgm:pt modelId="{1993F18C-306E-4803-9304-64D30EE2C8BF}" type="sibTrans" cxnId="{5D178A40-27FC-42C8-BA86-FDA38EB248E0}">
      <dgm:prSet/>
      <dgm:spPr/>
      <dgm:t>
        <a:bodyPr/>
        <a:lstStyle/>
        <a:p>
          <a:endParaRPr lang="id-ID"/>
        </a:p>
      </dgm:t>
    </dgm:pt>
    <dgm:pt modelId="{3FB1BBFE-DFCC-4B5F-85A4-317012048FAE}">
      <dgm:prSet custT="1"/>
      <dgm:spPr/>
      <dgm:t>
        <a:bodyPr/>
        <a:lstStyle/>
        <a:p>
          <a:r>
            <a:rPr lang="en-US" sz="2000" dirty="0"/>
            <a:t>Program Pembangunan Yang </a:t>
          </a:r>
          <a:r>
            <a:rPr lang="en-US" sz="2000" dirty="0" err="1"/>
            <a:t>Telah</a:t>
          </a:r>
          <a:r>
            <a:rPr lang="en-US" sz="2000" dirty="0"/>
            <a:t> </a:t>
          </a:r>
          <a:r>
            <a:rPr lang="en-US" sz="2000" dirty="0" err="1"/>
            <a:t>Ada</a:t>
          </a:r>
          <a:r>
            <a:rPr lang="en-US" sz="2000" dirty="0"/>
            <a:t> Di </a:t>
          </a:r>
          <a:r>
            <a:rPr lang="en-US" sz="2000" dirty="0" err="1"/>
            <a:t>Lokasi</a:t>
          </a:r>
          <a:endParaRPr lang="id-ID" sz="2000" dirty="0"/>
        </a:p>
      </dgm:t>
    </dgm:pt>
    <dgm:pt modelId="{351CC893-D894-48FF-AE80-1BE98D96F695}" type="parTrans" cxnId="{EDA28408-87DB-49D1-8D7A-148B03926B88}">
      <dgm:prSet/>
      <dgm:spPr/>
      <dgm:t>
        <a:bodyPr/>
        <a:lstStyle/>
        <a:p>
          <a:endParaRPr lang="id-ID"/>
        </a:p>
      </dgm:t>
    </dgm:pt>
    <dgm:pt modelId="{204E9477-BE5B-4928-9B4B-0AF4B88D5CEC}" type="sibTrans" cxnId="{EDA28408-87DB-49D1-8D7A-148B03926B88}">
      <dgm:prSet/>
      <dgm:spPr/>
      <dgm:t>
        <a:bodyPr/>
        <a:lstStyle/>
        <a:p>
          <a:endParaRPr lang="id-ID"/>
        </a:p>
      </dgm:t>
    </dgm:pt>
    <dgm:pt modelId="{E0C7D411-324B-4516-AC37-7A50280D78A8}">
      <dgm:prSet custT="1"/>
      <dgm:spPr/>
      <dgm:t>
        <a:bodyPr/>
        <a:lstStyle/>
        <a:p>
          <a:r>
            <a:rPr lang="en-US" sz="1800" dirty="0" err="1"/>
            <a:t>Pendidikan</a:t>
          </a:r>
          <a:r>
            <a:rPr lang="en-US" sz="1800" dirty="0"/>
            <a:t>, Agama, </a:t>
          </a:r>
          <a:r>
            <a:rPr lang="en-US" sz="1800" dirty="0" err="1"/>
            <a:t>dan</a:t>
          </a:r>
          <a:r>
            <a:rPr lang="en-US" sz="1800" dirty="0"/>
            <a:t> </a:t>
          </a:r>
          <a:r>
            <a:rPr lang="en-US" sz="1800" dirty="0" err="1"/>
            <a:t>Sosial</a:t>
          </a:r>
          <a:r>
            <a:rPr lang="en-US" sz="1800" dirty="0"/>
            <a:t> </a:t>
          </a:r>
          <a:r>
            <a:rPr lang="en-US" sz="1800" dirty="0" err="1"/>
            <a:t>Budaya</a:t>
          </a:r>
          <a:endParaRPr lang="id-ID" sz="1800" dirty="0"/>
        </a:p>
      </dgm:t>
    </dgm:pt>
    <dgm:pt modelId="{7683C45A-78F4-461A-A327-7A649AAAB7CE}" type="parTrans" cxnId="{9D524C24-F479-45F1-9444-821E662F44E9}">
      <dgm:prSet/>
      <dgm:spPr/>
      <dgm:t>
        <a:bodyPr/>
        <a:lstStyle/>
        <a:p>
          <a:endParaRPr lang="id-ID"/>
        </a:p>
      </dgm:t>
    </dgm:pt>
    <dgm:pt modelId="{773F1D52-49E6-44E1-8D5C-73C988C3F319}" type="sibTrans" cxnId="{9D524C24-F479-45F1-9444-821E662F44E9}">
      <dgm:prSet/>
      <dgm:spPr/>
      <dgm:t>
        <a:bodyPr/>
        <a:lstStyle/>
        <a:p>
          <a:endParaRPr lang="id-ID"/>
        </a:p>
      </dgm:t>
    </dgm:pt>
    <dgm:pt modelId="{B5756981-27A6-4B8F-866B-CC2CB92B3674}">
      <dgm:prSet custT="1"/>
      <dgm:spPr/>
      <dgm:t>
        <a:bodyPr/>
        <a:lstStyle/>
        <a:p>
          <a:r>
            <a:rPr lang="en-US" sz="1800" dirty="0" err="1"/>
            <a:t>Prasarana</a:t>
          </a:r>
          <a:r>
            <a:rPr lang="en-US" sz="1800" dirty="0"/>
            <a:t> </a:t>
          </a:r>
          <a:r>
            <a:rPr lang="en-US" sz="1800" dirty="0" err="1"/>
            <a:t>dan</a:t>
          </a:r>
          <a:r>
            <a:rPr lang="en-US" sz="1800" dirty="0"/>
            <a:t> </a:t>
          </a:r>
          <a:r>
            <a:rPr lang="en-US" sz="1800" dirty="0" err="1"/>
            <a:t>Sarana</a:t>
          </a:r>
          <a:endParaRPr lang="id-ID" sz="1800" dirty="0"/>
        </a:p>
      </dgm:t>
    </dgm:pt>
    <dgm:pt modelId="{593003FB-732B-4B51-AF31-3A67B6B138FD}" type="parTrans" cxnId="{EEDA02F7-6FE5-4F67-827E-0072F206032E}">
      <dgm:prSet/>
      <dgm:spPr/>
      <dgm:t>
        <a:bodyPr/>
        <a:lstStyle/>
        <a:p>
          <a:endParaRPr lang="id-ID"/>
        </a:p>
      </dgm:t>
    </dgm:pt>
    <dgm:pt modelId="{A2CC6042-F416-4D30-A25C-6C19C55AEB77}" type="sibTrans" cxnId="{EEDA02F7-6FE5-4F67-827E-0072F206032E}">
      <dgm:prSet/>
      <dgm:spPr/>
      <dgm:t>
        <a:bodyPr/>
        <a:lstStyle/>
        <a:p>
          <a:endParaRPr lang="id-ID"/>
        </a:p>
      </dgm:t>
    </dgm:pt>
    <dgm:pt modelId="{5B78CF53-0424-4860-8F13-39D839BB7F39}">
      <dgm:prSet custT="1"/>
      <dgm:spPr/>
      <dgm:t>
        <a:bodyPr/>
        <a:lstStyle/>
        <a:p>
          <a:r>
            <a:rPr lang="en-US" sz="1800" dirty="0" err="1"/>
            <a:t>Kesehatan</a:t>
          </a:r>
          <a:r>
            <a:rPr lang="en-US" sz="1800" dirty="0"/>
            <a:t> </a:t>
          </a:r>
          <a:r>
            <a:rPr lang="en-US" sz="1800" dirty="0" err="1"/>
            <a:t>dan</a:t>
          </a:r>
          <a:r>
            <a:rPr lang="en-US" sz="1800" dirty="0"/>
            <a:t> </a:t>
          </a:r>
          <a:r>
            <a:rPr lang="en-US" sz="1800" dirty="0" err="1"/>
            <a:t>Kebersihan</a:t>
          </a:r>
          <a:r>
            <a:rPr lang="en-US" sz="1800" dirty="0"/>
            <a:t> </a:t>
          </a:r>
          <a:r>
            <a:rPr lang="en-US" sz="1800" dirty="0" err="1"/>
            <a:t>Lingkungan</a:t>
          </a:r>
          <a:endParaRPr lang="id-ID" sz="1800" dirty="0"/>
        </a:p>
      </dgm:t>
    </dgm:pt>
    <dgm:pt modelId="{E71923B1-8C63-492F-81CF-5572B390DED7}" type="parTrans" cxnId="{3C39A0D9-49E3-4900-A149-F5B9BFD5BAA2}">
      <dgm:prSet/>
      <dgm:spPr/>
      <dgm:t>
        <a:bodyPr/>
        <a:lstStyle/>
        <a:p>
          <a:endParaRPr lang="id-ID"/>
        </a:p>
      </dgm:t>
    </dgm:pt>
    <dgm:pt modelId="{856CDD30-F241-44FE-9CD3-51376CECEF59}" type="sibTrans" cxnId="{3C39A0D9-49E3-4900-A149-F5B9BFD5BAA2}">
      <dgm:prSet/>
      <dgm:spPr/>
      <dgm:t>
        <a:bodyPr/>
        <a:lstStyle/>
        <a:p>
          <a:endParaRPr lang="id-ID"/>
        </a:p>
      </dgm:t>
    </dgm:pt>
    <dgm:pt modelId="{13B83A34-1FC8-485E-BE0E-3EE5094A6BB7}">
      <dgm:prSet custT="1"/>
      <dgm:spPr/>
      <dgm:t>
        <a:bodyPr/>
        <a:lstStyle/>
        <a:p>
          <a:r>
            <a:rPr lang="en-US" sz="1800" dirty="0" err="1"/>
            <a:t>Administrasi</a:t>
          </a:r>
          <a:r>
            <a:rPr lang="en-US" sz="1800" dirty="0"/>
            <a:t> </a:t>
          </a:r>
          <a:r>
            <a:rPr lang="en-US" sz="1800" dirty="0" err="1"/>
            <a:t>dan</a:t>
          </a:r>
          <a:r>
            <a:rPr lang="en-US" sz="1800" dirty="0"/>
            <a:t> </a:t>
          </a:r>
          <a:r>
            <a:rPr lang="en-US" sz="1800" dirty="0" err="1"/>
            <a:t>Pemerintahan</a:t>
          </a:r>
          <a:r>
            <a:rPr lang="en-US" sz="1800" dirty="0"/>
            <a:t> </a:t>
          </a:r>
          <a:r>
            <a:rPr lang="en-US" sz="1800" dirty="0" err="1"/>
            <a:t>Desa</a:t>
          </a:r>
          <a:endParaRPr lang="id-ID" sz="1800" dirty="0"/>
        </a:p>
      </dgm:t>
    </dgm:pt>
    <dgm:pt modelId="{205D7C3F-9115-42E5-842F-9085451163F2}" type="parTrans" cxnId="{98751386-3B3B-4CA0-9D6F-2C4CB7B53801}">
      <dgm:prSet/>
      <dgm:spPr/>
      <dgm:t>
        <a:bodyPr/>
        <a:lstStyle/>
        <a:p>
          <a:endParaRPr lang="id-ID"/>
        </a:p>
      </dgm:t>
    </dgm:pt>
    <dgm:pt modelId="{663ED9C8-4FB7-403F-AA38-B2CE4D470516}" type="sibTrans" cxnId="{98751386-3B3B-4CA0-9D6F-2C4CB7B53801}">
      <dgm:prSet/>
      <dgm:spPr/>
      <dgm:t>
        <a:bodyPr/>
        <a:lstStyle/>
        <a:p>
          <a:endParaRPr lang="id-ID"/>
        </a:p>
      </dgm:t>
    </dgm:pt>
    <dgm:pt modelId="{3B8C66A0-9075-4603-96F2-9491B6AD2600}">
      <dgm:prSet custT="1"/>
      <dgm:spPr/>
      <dgm:t>
        <a:bodyPr/>
        <a:lstStyle/>
        <a:p>
          <a:r>
            <a:rPr lang="en-US" sz="2000" dirty="0" err="1"/>
            <a:t>Kegiatan</a:t>
          </a:r>
          <a:r>
            <a:rPr lang="en-US" sz="2000" dirty="0"/>
            <a:t> </a:t>
          </a:r>
          <a:r>
            <a:rPr lang="en-US" sz="2000" dirty="0" err="1"/>
            <a:t>Utama</a:t>
          </a:r>
          <a:r>
            <a:rPr lang="en-US" sz="2000" dirty="0"/>
            <a:t> </a:t>
          </a:r>
          <a:endParaRPr lang="id-ID" sz="2000" dirty="0"/>
        </a:p>
      </dgm:t>
    </dgm:pt>
    <dgm:pt modelId="{01DDE870-4A06-4625-B791-6D67845A174D}" type="parTrans" cxnId="{674CA9C4-5FCB-4256-83D3-2CDE9148CF7E}">
      <dgm:prSet/>
      <dgm:spPr/>
      <dgm:t>
        <a:bodyPr/>
        <a:lstStyle/>
        <a:p>
          <a:endParaRPr lang="id-ID"/>
        </a:p>
      </dgm:t>
    </dgm:pt>
    <dgm:pt modelId="{079B64DD-E07C-4402-9094-4F86DE201E6F}" type="sibTrans" cxnId="{674CA9C4-5FCB-4256-83D3-2CDE9148CF7E}">
      <dgm:prSet/>
      <dgm:spPr/>
      <dgm:t>
        <a:bodyPr/>
        <a:lstStyle/>
        <a:p>
          <a:endParaRPr lang="id-ID"/>
        </a:p>
      </dgm:t>
    </dgm:pt>
    <dgm:pt modelId="{05C8AF04-03DB-43C9-92B1-2A8F78FE5799}">
      <dgm:prSet custT="1"/>
      <dgm:spPr/>
      <dgm:t>
        <a:bodyPr/>
        <a:lstStyle/>
        <a:p>
          <a:r>
            <a:rPr lang="en-US" sz="2000" dirty="0" err="1"/>
            <a:t>Kegiatan</a:t>
          </a:r>
          <a:r>
            <a:rPr lang="en-US" sz="2000" dirty="0"/>
            <a:t> </a:t>
          </a:r>
          <a:r>
            <a:rPr lang="en-US" sz="2000" dirty="0" err="1"/>
            <a:t>Penunjang</a:t>
          </a:r>
          <a:endParaRPr lang="id-ID" sz="2000" dirty="0"/>
        </a:p>
      </dgm:t>
    </dgm:pt>
    <dgm:pt modelId="{EF712175-3DD7-4485-B626-B6ACFCD024B9}" type="parTrans" cxnId="{E473681E-9AA8-437B-80E9-CD61B0F96055}">
      <dgm:prSet/>
      <dgm:spPr/>
      <dgm:t>
        <a:bodyPr/>
        <a:lstStyle/>
        <a:p>
          <a:endParaRPr lang="id-ID"/>
        </a:p>
      </dgm:t>
    </dgm:pt>
    <dgm:pt modelId="{FD623201-B4DE-4E2E-ABD1-8DADA0981380}" type="sibTrans" cxnId="{E473681E-9AA8-437B-80E9-CD61B0F96055}">
      <dgm:prSet/>
      <dgm:spPr/>
      <dgm:t>
        <a:bodyPr/>
        <a:lstStyle/>
        <a:p>
          <a:endParaRPr lang="id-ID"/>
        </a:p>
      </dgm:t>
    </dgm:pt>
    <dgm:pt modelId="{62AD49CD-10D7-4A85-B1CE-B1434A1AAEB0}">
      <dgm:prSet custT="1"/>
      <dgm:spPr/>
      <dgm:t>
        <a:bodyPr/>
        <a:lstStyle/>
        <a:p>
          <a:r>
            <a:rPr lang="id-ID" sz="1800" dirty="0"/>
            <a:t>Pembangunan ekonomi</a:t>
          </a:r>
        </a:p>
      </dgm:t>
    </dgm:pt>
    <dgm:pt modelId="{D239A366-FA31-4919-8308-550A2F8CE8C3}" type="parTrans" cxnId="{CA87B21F-A94E-4E70-B7E2-D4433D318585}">
      <dgm:prSet/>
      <dgm:spPr/>
      <dgm:t>
        <a:bodyPr/>
        <a:lstStyle/>
        <a:p>
          <a:endParaRPr lang="id-ID"/>
        </a:p>
      </dgm:t>
    </dgm:pt>
    <dgm:pt modelId="{9DB797C8-570D-4EB1-85DF-BF5F4B458386}" type="sibTrans" cxnId="{CA87B21F-A94E-4E70-B7E2-D4433D318585}">
      <dgm:prSet/>
      <dgm:spPr/>
      <dgm:t>
        <a:bodyPr/>
        <a:lstStyle/>
        <a:p>
          <a:endParaRPr lang="id-ID"/>
        </a:p>
      </dgm:t>
    </dgm:pt>
    <dgm:pt modelId="{DA8B018F-95DF-4CB3-942C-C7C7288C7352}" type="pres">
      <dgm:prSet presAssocID="{D160EFA2-567F-4E55-83B9-FDC4A9AE6F32}" presName="Name0" presStyleCnt="0">
        <dgm:presLayoutVars>
          <dgm:dir/>
          <dgm:animLvl val="lvl"/>
          <dgm:resizeHandles/>
        </dgm:presLayoutVars>
      </dgm:prSet>
      <dgm:spPr/>
    </dgm:pt>
    <dgm:pt modelId="{3A57AD7C-D0E9-4511-9C94-7EBFB46CBEE5}" type="pres">
      <dgm:prSet presAssocID="{A1044595-D149-499E-9470-A548103F0175}" presName="linNode" presStyleCnt="0"/>
      <dgm:spPr/>
    </dgm:pt>
    <dgm:pt modelId="{D3CAC9DF-0F65-4D87-9877-685373CFD6E2}" type="pres">
      <dgm:prSet presAssocID="{A1044595-D149-499E-9470-A548103F0175}" presName="parentShp" presStyleLbl="node1" presStyleIdx="0" presStyleCnt="3" custScaleX="36509" custScaleY="90587" custLinFactNeighborX="-2646">
        <dgm:presLayoutVars>
          <dgm:bulletEnabled val="1"/>
        </dgm:presLayoutVars>
      </dgm:prSet>
      <dgm:spPr/>
    </dgm:pt>
    <dgm:pt modelId="{E6FB39A8-4726-40A6-8BC2-F35A7832BCCF}" type="pres">
      <dgm:prSet presAssocID="{A1044595-D149-499E-9470-A548103F0175}" presName="childShp" presStyleLbl="bgAccFollowNode1" presStyleIdx="0" presStyleCnt="3" custScaleX="116931" custScaleY="104125">
        <dgm:presLayoutVars>
          <dgm:bulletEnabled val="1"/>
        </dgm:presLayoutVars>
      </dgm:prSet>
      <dgm:spPr/>
    </dgm:pt>
    <dgm:pt modelId="{736AE283-7EA9-4692-8D61-F5A6DA9BADB3}" type="pres">
      <dgm:prSet presAssocID="{F7B70187-CDE5-4454-BADC-6E3FD4738D50}" presName="spacing" presStyleCnt="0"/>
      <dgm:spPr/>
    </dgm:pt>
    <dgm:pt modelId="{94FD23D1-543E-4779-8A11-7D1C4A163B96}" type="pres">
      <dgm:prSet presAssocID="{465781C3-F6A1-41E4-9AC7-D59C95A9FB5F}" presName="linNode" presStyleCnt="0"/>
      <dgm:spPr/>
    </dgm:pt>
    <dgm:pt modelId="{50E76354-D72F-457D-A270-296CA5AFE91C}" type="pres">
      <dgm:prSet presAssocID="{465781C3-F6A1-41E4-9AC7-D59C95A9FB5F}" presName="parentShp" presStyleLbl="node1" presStyleIdx="1" presStyleCnt="3" custScaleX="37057" custScaleY="98839" custLinFactNeighborX="-2976" custLinFactNeighborY="5887">
        <dgm:presLayoutVars>
          <dgm:bulletEnabled val="1"/>
        </dgm:presLayoutVars>
      </dgm:prSet>
      <dgm:spPr/>
    </dgm:pt>
    <dgm:pt modelId="{32133751-5BE4-476D-9CD2-B91A5817CEC5}" type="pres">
      <dgm:prSet presAssocID="{465781C3-F6A1-41E4-9AC7-D59C95A9FB5F}" presName="childShp" presStyleLbl="bgAccFollowNode1" presStyleIdx="1" presStyleCnt="3" custScaleX="114084" custScaleY="187700" custLinFactNeighborX="-426" custLinFactNeighborY="1235">
        <dgm:presLayoutVars>
          <dgm:bulletEnabled val="1"/>
        </dgm:presLayoutVars>
      </dgm:prSet>
      <dgm:spPr/>
    </dgm:pt>
    <dgm:pt modelId="{1D036533-C175-491A-9EBB-9E42D39F603E}" type="pres">
      <dgm:prSet presAssocID="{97A28D14-3463-4A26-8A9A-91FA38458306}" presName="spacing" presStyleCnt="0"/>
      <dgm:spPr/>
    </dgm:pt>
    <dgm:pt modelId="{3F064F2C-D7D3-4181-B4EF-CDDDCB65C8E0}" type="pres">
      <dgm:prSet presAssocID="{4A828210-A9D2-452B-9EB8-F1B6E50011B5}" presName="linNode" presStyleCnt="0"/>
      <dgm:spPr/>
    </dgm:pt>
    <dgm:pt modelId="{2F811C38-0CDF-4E2B-B58E-400ACE60C88D}" type="pres">
      <dgm:prSet presAssocID="{4A828210-A9D2-452B-9EB8-F1B6E50011B5}" presName="parentShp" presStyleLbl="node1" presStyleIdx="2" presStyleCnt="3" custScaleX="36514" custScaleY="103106" custLinFactNeighborX="-2648" custLinFactNeighborY="-27366">
        <dgm:presLayoutVars>
          <dgm:bulletEnabled val="1"/>
        </dgm:presLayoutVars>
      </dgm:prSet>
      <dgm:spPr/>
    </dgm:pt>
    <dgm:pt modelId="{CCA1BCD0-47C3-4115-9105-5F115D6C0F6B}" type="pres">
      <dgm:prSet presAssocID="{4A828210-A9D2-452B-9EB8-F1B6E50011B5}" presName="childShp" presStyleLbl="bgAccFollowNode1" presStyleIdx="2" presStyleCnt="3" custScaleX="111730" custScaleY="131090" custLinFactNeighborY="-4082">
        <dgm:presLayoutVars>
          <dgm:bulletEnabled val="1"/>
        </dgm:presLayoutVars>
      </dgm:prSet>
      <dgm:spPr/>
    </dgm:pt>
  </dgm:ptLst>
  <dgm:cxnLst>
    <dgm:cxn modelId="{519E6D00-7DD3-4CCB-874E-03731DB950AE}" srcId="{4A828210-A9D2-452B-9EB8-F1B6E50011B5}" destId="{34272B34-D3EA-48E8-9A34-FC5EA4407500}" srcOrd="0" destOrd="0" parTransId="{EA9A23EF-FD04-473E-9732-BF23FEB9A49A}" sibTransId="{07BE848B-B016-4961-9B4F-A11B2E40B2FB}"/>
    <dgm:cxn modelId="{33FD6F02-40ED-485D-9B69-29B2ED52FE95}" type="presOf" srcId="{AAD5E027-E4A9-42FB-9073-429F378D4D92}" destId="{E6FB39A8-4726-40A6-8BC2-F35A7832BCCF}" srcOrd="0" destOrd="1" presId="urn:microsoft.com/office/officeart/2005/8/layout/vList6"/>
    <dgm:cxn modelId="{74EACB05-30EB-4B86-81F2-04599D1F6EE1}" type="presOf" srcId="{05C8AF04-03DB-43C9-92B1-2A8F78FE5799}" destId="{CCA1BCD0-47C3-4115-9105-5F115D6C0F6B}" srcOrd="0" destOrd="2" presId="urn:microsoft.com/office/officeart/2005/8/layout/vList6"/>
    <dgm:cxn modelId="{EDA28408-87DB-49D1-8D7A-148B03926B88}" srcId="{1C0B6734-1A7D-43F0-BE67-A87E39A54E1F}" destId="{3FB1BBFE-DFCC-4B5F-85A4-317012048FAE}" srcOrd="1" destOrd="0" parTransId="{351CC893-D894-48FF-AE80-1BE98D96F695}" sibTransId="{204E9477-BE5B-4928-9B4B-0AF4B88D5CEC}"/>
    <dgm:cxn modelId="{ABFEB818-CED2-4365-8F8E-04CDCE3E1489}" type="presOf" srcId="{3FB1BBFE-DFCC-4B5F-85A4-317012048FAE}" destId="{E6FB39A8-4726-40A6-8BC2-F35A7832BCCF}" srcOrd="0" destOrd="2" presId="urn:microsoft.com/office/officeart/2005/8/layout/vList6"/>
    <dgm:cxn modelId="{E473681E-9AA8-437B-80E9-CD61B0F96055}" srcId="{34272B34-D3EA-48E8-9A34-FC5EA4407500}" destId="{05C8AF04-03DB-43C9-92B1-2A8F78FE5799}" srcOrd="1" destOrd="0" parTransId="{EF712175-3DD7-4485-B626-B6ACFCD024B9}" sibTransId="{FD623201-B4DE-4E2E-ABD1-8DADA0981380}"/>
    <dgm:cxn modelId="{CA87B21F-A94E-4E70-B7E2-D4433D318585}" srcId="{ED8CE5C9-CF49-4546-81E3-603DF9BB0CA8}" destId="{62AD49CD-10D7-4A85-B1CE-B1434A1AAEB0}" srcOrd="1" destOrd="0" parTransId="{D239A366-FA31-4919-8308-550A2F8CE8C3}" sibTransId="{9DB797C8-570D-4EB1-85DF-BF5F4B458386}"/>
    <dgm:cxn modelId="{9D524C24-F479-45F1-9444-821E662F44E9}" srcId="{ED8CE5C9-CF49-4546-81E3-603DF9BB0CA8}" destId="{E0C7D411-324B-4516-AC37-7A50280D78A8}" srcOrd="0" destOrd="0" parTransId="{7683C45A-78F4-461A-A327-7A649AAAB7CE}" sibTransId="{773F1D52-49E6-44E1-8D5C-73C988C3F319}"/>
    <dgm:cxn modelId="{0DD6BB2F-08C4-40FC-9AEA-F54002222744}" srcId="{D160EFA2-567F-4E55-83B9-FDC4A9AE6F32}" destId="{A1044595-D149-499E-9470-A548103F0175}" srcOrd="0" destOrd="0" parTransId="{C50A2866-6EEA-4C41-A5B8-B47E7D58323A}" sibTransId="{F7B70187-CDE5-4454-BADC-6E3FD4738D50}"/>
    <dgm:cxn modelId="{7B346040-59A1-4544-91F0-BA1FE2CA4B31}" srcId="{D160EFA2-567F-4E55-83B9-FDC4A9AE6F32}" destId="{4A828210-A9D2-452B-9EB8-F1B6E50011B5}" srcOrd="2" destOrd="0" parTransId="{39DF5781-226B-4B7F-9794-77DA5B7EE919}" sibTransId="{649BA489-F38A-47D1-95B0-50E96D281660}"/>
    <dgm:cxn modelId="{5D178A40-27FC-42C8-BA86-FDA38EB248E0}" srcId="{1C0B6734-1A7D-43F0-BE67-A87E39A54E1F}" destId="{AAD5E027-E4A9-42FB-9073-429F378D4D92}" srcOrd="0" destOrd="0" parTransId="{BC4800EE-3A66-47A5-BCCA-251436102775}" sibTransId="{1993F18C-306E-4803-9304-64D30EE2C8BF}"/>
    <dgm:cxn modelId="{9FFFBB5F-7886-45B1-9F09-B06EAC7F279D}" type="presOf" srcId="{ED8CE5C9-CF49-4546-81E3-603DF9BB0CA8}" destId="{32133751-5BE4-476D-9CD2-B91A5817CEC5}" srcOrd="0" destOrd="0" presId="urn:microsoft.com/office/officeart/2005/8/layout/vList6"/>
    <dgm:cxn modelId="{9E8C5D61-1697-4B43-98AA-6B26964A8D04}" type="presOf" srcId="{1C0B6734-1A7D-43F0-BE67-A87E39A54E1F}" destId="{E6FB39A8-4726-40A6-8BC2-F35A7832BCCF}" srcOrd="0" destOrd="0" presId="urn:microsoft.com/office/officeart/2005/8/layout/vList6"/>
    <dgm:cxn modelId="{1B18B962-7271-4AA4-B28E-94ADA53E5376}" type="presOf" srcId="{E0C7D411-324B-4516-AC37-7A50280D78A8}" destId="{32133751-5BE4-476D-9CD2-B91A5817CEC5}" srcOrd="0" destOrd="1" presId="urn:microsoft.com/office/officeart/2005/8/layout/vList6"/>
    <dgm:cxn modelId="{50165766-2C99-4F4A-8291-CBD23CB71F46}" type="presOf" srcId="{5B78CF53-0424-4860-8F13-39D839BB7F39}" destId="{32133751-5BE4-476D-9CD2-B91A5817CEC5}" srcOrd="0" destOrd="4" presId="urn:microsoft.com/office/officeart/2005/8/layout/vList6"/>
    <dgm:cxn modelId="{A095476E-7995-40D5-A050-868E808E341F}" type="presOf" srcId="{D160EFA2-567F-4E55-83B9-FDC4A9AE6F32}" destId="{DA8B018F-95DF-4CB3-942C-C7C7288C7352}" srcOrd="0" destOrd="0" presId="urn:microsoft.com/office/officeart/2005/8/layout/vList6"/>
    <dgm:cxn modelId="{98751386-3B3B-4CA0-9D6F-2C4CB7B53801}" srcId="{ED8CE5C9-CF49-4546-81E3-603DF9BB0CA8}" destId="{13B83A34-1FC8-485E-BE0E-3EE5094A6BB7}" srcOrd="4" destOrd="0" parTransId="{205D7C3F-9115-42E5-842F-9085451163F2}" sibTransId="{663ED9C8-4FB7-403F-AA38-B2CE4D470516}"/>
    <dgm:cxn modelId="{37957187-B376-402E-9863-76267B21F9F7}" type="presOf" srcId="{B5756981-27A6-4B8F-866B-CC2CB92B3674}" destId="{32133751-5BE4-476D-9CD2-B91A5817CEC5}" srcOrd="0" destOrd="3" presId="urn:microsoft.com/office/officeart/2005/8/layout/vList6"/>
    <dgm:cxn modelId="{C8AB2E96-BE02-46D1-A4D6-064D0FDEFDAA}" type="presOf" srcId="{4A828210-A9D2-452B-9EB8-F1B6E50011B5}" destId="{2F811C38-0CDF-4E2B-B58E-400ACE60C88D}" srcOrd="0" destOrd="0" presId="urn:microsoft.com/office/officeart/2005/8/layout/vList6"/>
    <dgm:cxn modelId="{DDB88B9A-59F0-4D5A-96A1-DFFD79C219B3}" type="presOf" srcId="{34272B34-D3EA-48E8-9A34-FC5EA4407500}" destId="{CCA1BCD0-47C3-4115-9105-5F115D6C0F6B}" srcOrd="0" destOrd="0" presId="urn:microsoft.com/office/officeart/2005/8/layout/vList6"/>
    <dgm:cxn modelId="{0F28929D-80C0-46AC-B948-CEA33A5B0595}" srcId="{A1044595-D149-499E-9470-A548103F0175}" destId="{1C0B6734-1A7D-43F0-BE67-A87E39A54E1F}" srcOrd="0" destOrd="0" parTransId="{CF401FD0-BF7B-4498-B4A4-53EAEF7FAB1F}" sibTransId="{989E7B96-7B35-426A-8758-F0D5AA207E97}"/>
    <dgm:cxn modelId="{CB6F50A5-B813-423E-B391-FCB2798E5B39}" type="presOf" srcId="{13B83A34-1FC8-485E-BE0E-3EE5094A6BB7}" destId="{32133751-5BE4-476D-9CD2-B91A5817CEC5}" srcOrd="0" destOrd="5" presId="urn:microsoft.com/office/officeart/2005/8/layout/vList6"/>
    <dgm:cxn modelId="{AD0358AA-5A2B-4D9A-A795-083F01A492B6}" type="presOf" srcId="{62AD49CD-10D7-4A85-B1CE-B1434A1AAEB0}" destId="{32133751-5BE4-476D-9CD2-B91A5817CEC5}" srcOrd="0" destOrd="2" presId="urn:microsoft.com/office/officeart/2005/8/layout/vList6"/>
    <dgm:cxn modelId="{192BF9B1-96F5-4157-9903-C26EBF8ACFDB}" type="presOf" srcId="{A1044595-D149-499E-9470-A548103F0175}" destId="{D3CAC9DF-0F65-4D87-9877-685373CFD6E2}" srcOrd="0" destOrd="0" presId="urn:microsoft.com/office/officeart/2005/8/layout/vList6"/>
    <dgm:cxn modelId="{E4B58BB3-78C4-460F-98E5-158A558B53C0}" srcId="{465781C3-F6A1-41E4-9AC7-D59C95A9FB5F}" destId="{ED8CE5C9-CF49-4546-81E3-603DF9BB0CA8}" srcOrd="0" destOrd="0" parTransId="{F6488E23-0639-4E10-BC90-94CE3189DDD2}" sibTransId="{FFD1CC8B-2CF2-48C9-B946-37CFDA0C518C}"/>
    <dgm:cxn modelId="{674CA9C4-5FCB-4256-83D3-2CDE9148CF7E}" srcId="{34272B34-D3EA-48E8-9A34-FC5EA4407500}" destId="{3B8C66A0-9075-4603-96F2-9491B6AD2600}" srcOrd="0" destOrd="0" parTransId="{01DDE870-4A06-4625-B791-6D67845A174D}" sibTransId="{079B64DD-E07C-4402-9094-4F86DE201E6F}"/>
    <dgm:cxn modelId="{844528CE-25A6-4157-94F2-F261138FD45E}" srcId="{D160EFA2-567F-4E55-83B9-FDC4A9AE6F32}" destId="{465781C3-F6A1-41E4-9AC7-D59C95A9FB5F}" srcOrd="1" destOrd="0" parTransId="{022B3D27-3927-43FD-88A5-14C4F16A2AC8}" sibTransId="{97A28D14-3463-4A26-8A9A-91FA38458306}"/>
    <dgm:cxn modelId="{F80DA1D3-6240-4FC5-A25C-E137AB4E770F}" type="presOf" srcId="{3B8C66A0-9075-4603-96F2-9491B6AD2600}" destId="{CCA1BCD0-47C3-4115-9105-5F115D6C0F6B}" srcOrd="0" destOrd="1" presId="urn:microsoft.com/office/officeart/2005/8/layout/vList6"/>
    <dgm:cxn modelId="{2905D5D5-E878-4140-B0E9-856550C8F92A}" type="presOf" srcId="{465781C3-F6A1-41E4-9AC7-D59C95A9FB5F}" destId="{50E76354-D72F-457D-A270-296CA5AFE91C}" srcOrd="0" destOrd="0" presId="urn:microsoft.com/office/officeart/2005/8/layout/vList6"/>
    <dgm:cxn modelId="{3C39A0D9-49E3-4900-A149-F5B9BFD5BAA2}" srcId="{ED8CE5C9-CF49-4546-81E3-603DF9BB0CA8}" destId="{5B78CF53-0424-4860-8F13-39D839BB7F39}" srcOrd="3" destOrd="0" parTransId="{E71923B1-8C63-492F-81CF-5572B390DED7}" sibTransId="{856CDD30-F241-44FE-9CD3-51376CECEF59}"/>
    <dgm:cxn modelId="{EEDA02F7-6FE5-4F67-827E-0072F206032E}" srcId="{ED8CE5C9-CF49-4546-81E3-603DF9BB0CA8}" destId="{B5756981-27A6-4B8F-866B-CC2CB92B3674}" srcOrd="2" destOrd="0" parTransId="{593003FB-732B-4B51-AF31-3A67B6B138FD}" sibTransId="{A2CC6042-F416-4D30-A25C-6C19C55AEB77}"/>
    <dgm:cxn modelId="{D6E7999D-7E45-4675-B89F-0E703C035AB4}" type="presParOf" srcId="{DA8B018F-95DF-4CB3-942C-C7C7288C7352}" destId="{3A57AD7C-D0E9-4511-9C94-7EBFB46CBEE5}" srcOrd="0" destOrd="0" presId="urn:microsoft.com/office/officeart/2005/8/layout/vList6"/>
    <dgm:cxn modelId="{260A4709-C1C6-42A9-A1F9-AE2CC05AD32B}" type="presParOf" srcId="{3A57AD7C-D0E9-4511-9C94-7EBFB46CBEE5}" destId="{D3CAC9DF-0F65-4D87-9877-685373CFD6E2}" srcOrd="0" destOrd="0" presId="urn:microsoft.com/office/officeart/2005/8/layout/vList6"/>
    <dgm:cxn modelId="{7AED0D69-3694-4016-B3CF-6128B6592839}" type="presParOf" srcId="{3A57AD7C-D0E9-4511-9C94-7EBFB46CBEE5}" destId="{E6FB39A8-4726-40A6-8BC2-F35A7832BCCF}" srcOrd="1" destOrd="0" presId="urn:microsoft.com/office/officeart/2005/8/layout/vList6"/>
    <dgm:cxn modelId="{7953BD5A-C58C-49D3-9F2F-F4684D335966}" type="presParOf" srcId="{DA8B018F-95DF-4CB3-942C-C7C7288C7352}" destId="{736AE283-7EA9-4692-8D61-F5A6DA9BADB3}" srcOrd="1" destOrd="0" presId="urn:microsoft.com/office/officeart/2005/8/layout/vList6"/>
    <dgm:cxn modelId="{79A96939-B283-4173-83D4-48E18D623F5E}" type="presParOf" srcId="{DA8B018F-95DF-4CB3-942C-C7C7288C7352}" destId="{94FD23D1-543E-4779-8A11-7D1C4A163B96}" srcOrd="2" destOrd="0" presId="urn:microsoft.com/office/officeart/2005/8/layout/vList6"/>
    <dgm:cxn modelId="{07182150-66FD-4BAC-BEDC-87BFB23A67B2}" type="presParOf" srcId="{94FD23D1-543E-4779-8A11-7D1C4A163B96}" destId="{50E76354-D72F-457D-A270-296CA5AFE91C}" srcOrd="0" destOrd="0" presId="urn:microsoft.com/office/officeart/2005/8/layout/vList6"/>
    <dgm:cxn modelId="{C2387DD3-626C-4F55-8164-A69A878AB67D}" type="presParOf" srcId="{94FD23D1-543E-4779-8A11-7D1C4A163B96}" destId="{32133751-5BE4-476D-9CD2-B91A5817CEC5}" srcOrd="1" destOrd="0" presId="urn:microsoft.com/office/officeart/2005/8/layout/vList6"/>
    <dgm:cxn modelId="{C30EA611-C686-4DF4-8FFB-803AB3477DF4}" type="presParOf" srcId="{DA8B018F-95DF-4CB3-942C-C7C7288C7352}" destId="{1D036533-C175-491A-9EBB-9E42D39F603E}" srcOrd="3" destOrd="0" presId="urn:microsoft.com/office/officeart/2005/8/layout/vList6"/>
    <dgm:cxn modelId="{9341BC1E-1C69-4512-9061-804E69275128}" type="presParOf" srcId="{DA8B018F-95DF-4CB3-942C-C7C7288C7352}" destId="{3F064F2C-D7D3-4181-B4EF-CDDDCB65C8E0}" srcOrd="4" destOrd="0" presId="urn:microsoft.com/office/officeart/2005/8/layout/vList6"/>
    <dgm:cxn modelId="{80C24B25-74CE-47CE-A266-9B8CE11BE563}" type="presParOf" srcId="{3F064F2C-D7D3-4181-B4EF-CDDDCB65C8E0}" destId="{2F811C38-0CDF-4E2B-B58E-400ACE60C88D}" srcOrd="0" destOrd="0" presId="urn:microsoft.com/office/officeart/2005/8/layout/vList6"/>
    <dgm:cxn modelId="{0F2AF62D-183C-4D76-AA61-C116A9604B52}" type="presParOf" srcId="{3F064F2C-D7D3-4181-B4EF-CDDDCB65C8E0}" destId="{CCA1BCD0-47C3-4115-9105-5F115D6C0F6B}"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160EFA2-567F-4E55-83B9-FDC4A9AE6F32}"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A1044595-D149-499E-9470-A548103F0175}">
      <dgm:prSet phldrT="[Text]"/>
      <dgm:spPr/>
      <dgm:t>
        <a:bodyPr/>
        <a:lstStyle/>
        <a:p>
          <a:r>
            <a:rPr lang="en-US" dirty="0"/>
            <a:t>4</a:t>
          </a:r>
        </a:p>
      </dgm:t>
    </dgm:pt>
    <dgm:pt modelId="{C50A2866-6EEA-4C41-A5B8-B47E7D58323A}" type="parTrans" cxnId="{0DD6BB2F-08C4-40FC-9AEA-F54002222744}">
      <dgm:prSet/>
      <dgm:spPr/>
      <dgm:t>
        <a:bodyPr/>
        <a:lstStyle/>
        <a:p>
          <a:endParaRPr lang="en-US"/>
        </a:p>
      </dgm:t>
    </dgm:pt>
    <dgm:pt modelId="{F7B70187-CDE5-4454-BADC-6E3FD4738D50}" type="sibTrans" cxnId="{0DD6BB2F-08C4-40FC-9AEA-F54002222744}">
      <dgm:prSet/>
      <dgm:spPr/>
      <dgm:t>
        <a:bodyPr/>
        <a:lstStyle/>
        <a:p>
          <a:endParaRPr lang="en-US"/>
        </a:p>
      </dgm:t>
    </dgm:pt>
    <dgm:pt modelId="{1C0B6734-1A7D-43F0-BE67-A87E39A54E1F}">
      <dgm:prSet phldrT="[Text]" custT="1"/>
      <dgm:spPr/>
      <dgm:t>
        <a:bodyPr/>
        <a:lstStyle/>
        <a:p>
          <a:r>
            <a:rPr lang="en-US" sz="2000" dirty="0"/>
            <a:t>BAB IV. PENUTUP</a:t>
          </a:r>
        </a:p>
      </dgm:t>
    </dgm:pt>
    <dgm:pt modelId="{CF401FD0-BF7B-4498-B4A4-53EAEF7FAB1F}" type="parTrans" cxnId="{0F28929D-80C0-46AC-B948-CEA33A5B0595}">
      <dgm:prSet/>
      <dgm:spPr/>
      <dgm:t>
        <a:bodyPr/>
        <a:lstStyle/>
        <a:p>
          <a:endParaRPr lang="en-US"/>
        </a:p>
      </dgm:t>
    </dgm:pt>
    <dgm:pt modelId="{989E7B96-7B35-426A-8758-F0D5AA207E97}" type="sibTrans" cxnId="{0F28929D-80C0-46AC-B948-CEA33A5B0595}">
      <dgm:prSet/>
      <dgm:spPr/>
      <dgm:t>
        <a:bodyPr/>
        <a:lstStyle/>
        <a:p>
          <a:endParaRPr lang="en-US"/>
        </a:p>
      </dgm:t>
    </dgm:pt>
    <dgm:pt modelId="{465781C3-F6A1-41E4-9AC7-D59C95A9FB5F}">
      <dgm:prSet phldrT="[Text]"/>
      <dgm:spPr/>
      <dgm:t>
        <a:bodyPr/>
        <a:lstStyle/>
        <a:p>
          <a:r>
            <a:rPr lang="en-US" dirty="0"/>
            <a:t>6</a:t>
          </a:r>
        </a:p>
      </dgm:t>
    </dgm:pt>
    <dgm:pt modelId="{022B3D27-3927-43FD-88A5-14C4F16A2AC8}" type="parTrans" cxnId="{844528CE-25A6-4157-94F2-F261138FD45E}">
      <dgm:prSet/>
      <dgm:spPr/>
      <dgm:t>
        <a:bodyPr/>
        <a:lstStyle/>
        <a:p>
          <a:endParaRPr lang="en-US"/>
        </a:p>
      </dgm:t>
    </dgm:pt>
    <dgm:pt modelId="{97A28D14-3463-4A26-8A9A-91FA38458306}" type="sibTrans" cxnId="{844528CE-25A6-4157-94F2-F261138FD45E}">
      <dgm:prSet/>
      <dgm:spPr/>
      <dgm:t>
        <a:bodyPr/>
        <a:lstStyle/>
        <a:p>
          <a:endParaRPr lang="en-US"/>
        </a:p>
      </dgm:t>
    </dgm:pt>
    <dgm:pt modelId="{ED8CE5C9-CF49-4546-81E3-603DF9BB0CA8}">
      <dgm:prSet custT="1"/>
      <dgm:spPr/>
      <dgm:t>
        <a:bodyPr/>
        <a:lstStyle/>
        <a:p>
          <a:r>
            <a:rPr lang="en-US" sz="2000" dirty="0"/>
            <a:t>LAMPIRAN</a:t>
          </a:r>
        </a:p>
      </dgm:t>
    </dgm:pt>
    <dgm:pt modelId="{F6488E23-0639-4E10-BC90-94CE3189DDD2}" type="parTrans" cxnId="{E4B58BB3-78C4-460F-98E5-158A558B53C0}">
      <dgm:prSet/>
      <dgm:spPr/>
      <dgm:t>
        <a:bodyPr/>
        <a:lstStyle/>
        <a:p>
          <a:endParaRPr lang="en-US"/>
        </a:p>
      </dgm:t>
    </dgm:pt>
    <dgm:pt modelId="{FFD1CC8B-2CF2-48C9-B946-37CFDA0C518C}" type="sibTrans" cxnId="{E4B58BB3-78C4-460F-98E5-158A558B53C0}">
      <dgm:prSet/>
      <dgm:spPr/>
      <dgm:t>
        <a:bodyPr/>
        <a:lstStyle/>
        <a:p>
          <a:endParaRPr lang="en-US"/>
        </a:p>
      </dgm:t>
    </dgm:pt>
    <dgm:pt modelId="{2AF4D24A-200C-4F00-9C61-3E527D04107B}">
      <dgm:prSet custT="1"/>
      <dgm:spPr/>
      <dgm:t>
        <a:bodyPr/>
        <a:lstStyle/>
        <a:p>
          <a:r>
            <a:rPr lang="en-US" sz="2000" dirty="0"/>
            <a:t>Saran-Saran</a:t>
          </a:r>
          <a:endParaRPr lang="id-ID" sz="2000" dirty="0"/>
        </a:p>
      </dgm:t>
    </dgm:pt>
    <dgm:pt modelId="{456A83AD-5025-4224-ABED-075E793E6F60}" type="parTrans" cxnId="{EE403B33-0B55-4BC4-9693-50869C260015}">
      <dgm:prSet/>
      <dgm:spPr/>
      <dgm:t>
        <a:bodyPr/>
        <a:lstStyle/>
        <a:p>
          <a:endParaRPr lang="id-ID"/>
        </a:p>
      </dgm:t>
    </dgm:pt>
    <dgm:pt modelId="{E81A86E5-5FB0-421D-AF46-82188E3BE0C1}" type="sibTrans" cxnId="{EE403B33-0B55-4BC4-9693-50869C260015}">
      <dgm:prSet/>
      <dgm:spPr/>
      <dgm:t>
        <a:bodyPr/>
        <a:lstStyle/>
        <a:p>
          <a:endParaRPr lang="id-ID"/>
        </a:p>
      </dgm:t>
    </dgm:pt>
    <dgm:pt modelId="{D9CFF4C2-A4F1-41AE-983B-7F849DFF174E}">
      <dgm:prSet phldrT="[Text]" custT="1"/>
      <dgm:spPr/>
      <dgm:t>
        <a:bodyPr/>
        <a:lstStyle/>
        <a:p>
          <a:r>
            <a:rPr lang="en-US" sz="2000" dirty="0" err="1"/>
            <a:t>Kesimpulan</a:t>
          </a:r>
          <a:endParaRPr lang="en-US" sz="2000" dirty="0"/>
        </a:p>
      </dgm:t>
    </dgm:pt>
    <dgm:pt modelId="{F3A7D92D-26E0-4D38-B6E3-25DD4F4150B8}" type="parTrans" cxnId="{D89B29A8-89B9-4D57-B37A-39BD5202DD95}">
      <dgm:prSet/>
      <dgm:spPr/>
      <dgm:t>
        <a:bodyPr/>
        <a:lstStyle/>
        <a:p>
          <a:endParaRPr lang="id-ID"/>
        </a:p>
      </dgm:t>
    </dgm:pt>
    <dgm:pt modelId="{138F119B-534D-4A09-9998-D1931DA3500C}" type="sibTrans" cxnId="{D89B29A8-89B9-4D57-B37A-39BD5202DD95}">
      <dgm:prSet/>
      <dgm:spPr/>
      <dgm:t>
        <a:bodyPr/>
        <a:lstStyle/>
        <a:p>
          <a:endParaRPr lang="id-ID"/>
        </a:p>
      </dgm:t>
    </dgm:pt>
    <dgm:pt modelId="{E4356697-926A-4F82-B6BC-62963550E7EB}">
      <dgm:prSet custT="1"/>
      <dgm:spPr/>
      <dgm:t>
        <a:bodyPr/>
        <a:lstStyle/>
        <a:p>
          <a:r>
            <a:rPr lang="en-US" sz="2000" dirty="0" err="1"/>
            <a:t>Biodata</a:t>
          </a:r>
          <a:r>
            <a:rPr lang="en-US" sz="2000" dirty="0"/>
            <a:t> DPL</a:t>
          </a:r>
          <a:endParaRPr lang="id-ID" sz="2000" dirty="0"/>
        </a:p>
      </dgm:t>
    </dgm:pt>
    <dgm:pt modelId="{7FF0D09C-9AAF-4201-AEB2-A027E5964434}" type="parTrans" cxnId="{8A2755AB-733A-43C3-93C6-7A41BA98B3DA}">
      <dgm:prSet/>
      <dgm:spPr/>
      <dgm:t>
        <a:bodyPr/>
        <a:lstStyle/>
        <a:p>
          <a:endParaRPr lang="id-ID"/>
        </a:p>
      </dgm:t>
    </dgm:pt>
    <dgm:pt modelId="{79286C32-654A-4684-B0A9-882E63E48EA3}" type="sibTrans" cxnId="{8A2755AB-733A-43C3-93C6-7A41BA98B3DA}">
      <dgm:prSet/>
      <dgm:spPr/>
      <dgm:t>
        <a:bodyPr/>
        <a:lstStyle/>
        <a:p>
          <a:endParaRPr lang="id-ID"/>
        </a:p>
      </dgm:t>
    </dgm:pt>
    <dgm:pt modelId="{B94B4DB0-B7DC-46DE-A8F5-CB4D6F76DBF0}">
      <dgm:prSet custT="1"/>
      <dgm:spPr/>
      <dgm:t>
        <a:bodyPr/>
        <a:lstStyle/>
        <a:p>
          <a:r>
            <a:rPr lang="en-US" sz="2000" dirty="0" err="1"/>
            <a:t>Laporan</a:t>
          </a:r>
          <a:r>
            <a:rPr lang="en-US" sz="2000" dirty="0"/>
            <a:t> </a:t>
          </a:r>
          <a:r>
            <a:rPr lang="en-US" sz="2000" dirty="0" err="1"/>
            <a:t>Keuangan</a:t>
          </a:r>
          <a:r>
            <a:rPr lang="en-US" sz="2000" dirty="0"/>
            <a:t> </a:t>
          </a:r>
          <a:r>
            <a:rPr lang="en-US" sz="2000" dirty="0" err="1"/>
            <a:t>dengan</a:t>
          </a:r>
          <a:r>
            <a:rPr lang="en-US" sz="2000" dirty="0"/>
            <a:t> </a:t>
          </a:r>
          <a:r>
            <a:rPr lang="en-US" sz="2000" dirty="0" err="1"/>
            <a:t>dokumen</a:t>
          </a:r>
          <a:r>
            <a:rPr lang="en-US" sz="2000" dirty="0"/>
            <a:t> </a:t>
          </a:r>
          <a:r>
            <a:rPr lang="en-US" sz="2000" dirty="0" err="1"/>
            <a:t>pembelanjaan</a:t>
          </a:r>
          <a:r>
            <a:rPr lang="en-US" sz="2000" dirty="0"/>
            <a:t> </a:t>
          </a:r>
          <a:r>
            <a:rPr lang="en-US" sz="2000" dirty="0" err="1"/>
            <a:t>asli</a:t>
          </a:r>
          <a:r>
            <a:rPr lang="en-US" sz="2000" dirty="0"/>
            <a:t> (</a:t>
          </a:r>
          <a:r>
            <a:rPr lang="en-US" sz="2000" dirty="0" err="1"/>
            <a:t>kuitansi</a:t>
          </a:r>
          <a:r>
            <a:rPr lang="en-US" sz="2000" dirty="0"/>
            <a:t>/nota </a:t>
          </a:r>
          <a:r>
            <a:rPr lang="en-US" sz="2000" dirty="0" err="1"/>
            <a:t>asli</a:t>
          </a:r>
          <a:r>
            <a:rPr lang="en-US" sz="2000" dirty="0"/>
            <a:t>)</a:t>
          </a:r>
          <a:endParaRPr lang="id-ID" sz="2000" dirty="0"/>
        </a:p>
      </dgm:t>
    </dgm:pt>
    <dgm:pt modelId="{CB0795B9-D66E-4D96-AEB5-5F4DF160FA4B}" type="parTrans" cxnId="{929DA726-1696-4A88-BB6B-6B80637EB523}">
      <dgm:prSet/>
      <dgm:spPr/>
      <dgm:t>
        <a:bodyPr/>
        <a:lstStyle/>
        <a:p>
          <a:endParaRPr lang="id-ID"/>
        </a:p>
      </dgm:t>
    </dgm:pt>
    <dgm:pt modelId="{CC933EA7-481D-42D9-A7F8-6FE69236B458}" type="sibTrans" cxnId="{929DA726-1696-4A88-BB6B-6B80637EB523}">
      <dgm:prSet/>
      <dgm:spPr/>
      <dgm:t>
        <a:bodyPr/>
        <a:lstStyle/>
        <a:p>
          <a:endParaRPr lang="id-ID"/>
        </a:p>
      </dgm:t>
    </dgm:pt>
    <dgm:pt modelId="{2F3D2887-84BA-451B-AAA0-5C4F8C6D117C}">
      <dgm:prSet custT="1"/>
      <dgm:spPr/>
      <dgm:t>
        <a:bodyPr/>
        <a:lstStyle/>
        <a:p>
          <a:r>
            <a:rPr lang="en-US" sz="2000" dirty="0" err="1"/>
            <a:t>Matrik</a:t>
          </a:r>
          <a:r>
            <a:rPr lang="en-US" sz="2000" dirty="0"/>
            <a:t> </a:t>
          </a:r>
          <a:r>
            <a:rPr lang="en-US" sz="2000" dirty="0" err="1"/>
            <a:t>kegiatan</a:t>
          </a:r>
          <a:r>
            <a:rPr lang="en-US" sz="2000" dirty="0"/>
            <a:t> </a:t>
          </a:r>
          <a:r>
            <a:rPr lang="en-US" sz="2000" dirty="0" err="1"/>
            <a:t>mahasiswa</a:t>
          </a:r>
          <a:r>
            <a:rPr lang="en-US" sz="2000" dirty="0"/>
            <a:t> yang </a:t>
          </a:r>
          <a:r>
            <a:rPr lang="en-US" sz="2000" dirty="0" err="1"/>
            <a:t>sudah</a:t>
          </a:r>
          <a:r>
            <a:rPr lang="en-US" sz="2000" dirty="0"/>
            <a:t> </a:t>
          </a:r>
          <a:r>
            <a:rPr lang="en-US" sz="2000" dirty="0" err="1"/>
            <a:t>dilaksanakan</a:t>
          </a:r>
          <a:endParaRPr lang="id-ID" sz="2000" dirty="0"/>
        </a:p>
      </dgm:t>
    </dgm:pt>
    <dgm:pt modelId="{83B1CE41-CA9A-421C-8780-DDC822D376C5}" type="parTrans" cxnId="{D18869A3-BEBF-4E57-9B16-60C4E0C1ED5E}">
      <dgm:prSet/>
      <dgm:spPr/>
      <dgm:t>
        <a:bodyPr/>
        <a:lstStyle/>
        <a:p>
          <a:endParaRPr lang="id-ID"/>
        </a:p>
      </dgm:t>
    </dgm:pt>
    <dgm:pt modelId="{E787F87F-41DA-4C17-8227-BA42C1FA4485}" type="sibTrans" cxnId="{D18869A3-BEBF-4E57-9B16-60C4E0C1ED5E}">
      <dgm:prSet/>
      <dgm:spPr/>
      <dgm:t>
        <a:bodyPr/>
        <a:lstStyle/>
        <a:p>
          <a:endParaRPr lang="id-ID"/>
        </a:p>
      </dgm:t>
    </dgm:pt>
    <dgm:pt modelId="{64A7D29C-03C9-4C5B-A249-481B5497D596}">
      <dgm:prSet custT="1"/>
      <dgm:spPr/>
      <dgm:t>
        <a:bodyPr/>
        <a:lstStyle/>
        <a:p>
          <a:r>
            <a:rPr lang="en-US" sz="2000" dirty="0" err="1"/>
            <a:t>Dokumentasi</a:t>
          </a:r>
          <a:r>
            <a:rPr lang="en-US" sz="2000" dirty="0"/>
            <a:t> </a:t>
          </a:r>
          <a:r>
            <a:rPr lang="en-US" sz="2000" dirty="0" err="1"/>
            <a:t>kegiatan</a:t>
          </a:r>
          <a:endParaRPr lang="id-ID" sz="2000" dirty="0"/>
        </a:p>
      </dgm:t>
    </dgm:pt>
    <dgm:pt modelId="{284DA742-721C-4C24-9C57-92392D921507}" type="parTrans" cxnId="{51090CA1-4634-4848-AD92-EB24C035A0F6}">
      <dgm:prSet/>
      <dgm:spPr/>
      <dgm:t>
        <a:bodyPr/>
        <a:lstStyle/>
        <a:p>
          <a:endParaRPr lang="id-ID"/>
        </a:p>
      </dgm:t>
    </dgm:pt>
    <dgm:pt modelId="{D0A0FF66-6D92-47B7-96D9-B72E9F453953}" type="sibTrans" cxnId="{51090CA1-4634-4848-AD92-EB24C035A0F6}">
      <dgm:prSet/>
      <dgm:spPr/>
      <dgm:t>
        <a:bodyPr/>
        <a:lstStyle/>
        <a:p>
          <a:endParaRPr lang="id-ID"/>
        </a:p>
      </dgm:t>
    </dgm:pt>
    <dgm:pt modelId="{E97D8133-9E92-4500-A317-623FBBCE5A98}">
      <dgm:prSet custT="1"/>
      <dgm:spPr/>
      <dgm:t>
        <a:bodyPr/>
        <a:lstStyle/>
        <a:p>
          <a:r>
            <a:rPr lang="en-US" sz="2000" dirty="0"/>
            <a:t>Dan lain-lain yang </a:t>
          </a:r>
          <a:r>
            <a:rPr lang="en-US" sz="2000" dirty="0" err="1"/>
            <a:t>dianggap</a:t>
          </a:r>
          <a:r>
            <a:rPr lang="en-US" sz="2000" dirty="0"/>
            <a:t> </a:t>
          </a:r>
          <a:r>
            <a:rPr lang="en-US" sz="2000" dirty="0" err="1"/>
            <a:t>perlu</a:t>
          </a:r>
          <a:endParaRPr lang="id-ID" sz="2000" dirty="0"/>
        </a:p>
      </dgm:t>
    </dgm:pt>
    <dgm:pt modelId="{E8393BDE-6221-4ABD-A533-1E6850CDC2B8}" type="parTrans" cxnId="{4B0FB9B8-BBBC-4509-9CA7-47D995C24B53}">
      <dgm:prSet/>
      <dgm:spPr/>
      <dgm:t>
        <a:bodyPr/>
        <a:lstStyle/>
        <a:p>
          <a:endParaRPr lang="id-ID"/>
        </a:p>
      </dgm:t>
    </dgm:pt>
    <dgm:pt modelId="{F44060E0-B548-4036-9713-966DFECEEE19}" type="sibTrans" cxnId="{4B0FB9B8-BBBC-4509-9CA7-47D995C24B53}">
      <dgm:prSet/>
      <dgm:spPr/>
      <dgm:t>
        <a:bodyPr/>
        <a:lstStyle/>
        <a:p>
          <a:endParaRPr lang="id-ID"/>
        </a:p>
      </dgm:t>
    </dgm:pt>
    <dgm:pt modelId="{4D1553D8-843E-46F2-AF32-201E9EC8771D}">
      <dgm:prSet custT="1"/>
      <dgm:spPr/>
      <dgm:t>
        <a:bodyPr/>
        <a:lstStyle/>
        <a:p>
          <a:r>
            <a:rPr lang="en-US" sz="2000" dirty="0" err="1"/>
            <a:t>Daftar</a:t>
          </a:r>
          <a:r>
            <a:rPr lang="en-US" sz="2000" dirty="0"/>
            <a:t> </a:t>
          </a:r>
          <a:r>
            <a:rPr lang="en-US" sz="2000" dirty="0" err="1"/>
            <a:t>mahasiswa</a:t>
          </a:r>
          <a:r>
            <a:rPr lang="en-US" sz="2000" dirty="0"/>
            <a:t> KKN</a:t>
          </a:r>
          <a:endParaRPr lang="id-ID" sz="2000" dirty="0"/>
        </a:p>
      </dgm:t>
    </dgm:pt>
    <dgm:pt modelId="{5841A510-2CDF-439D-B699-527473DCDC06}" type="parTrans" cxnId="{6767F219-D79F-4819-A5BF-0C7728D6218B}">
      <dgm:prSet/>
      <dgm:spPr/>
      <dgm:t>
        <a:bodyPr/>
        <a:lstStyle/>
        <a:p>
          <a:endParaRPr lang="id-ID"/>
        </a:p>
      </dgm:t>
    </dgm:pt>
    <dgm:pt modelId="{D5AA0BC2-EAA4-467C-9C61-0471D2995C51}" type="sibTrans" cxnId="{6767F219-D79F-4819-A5BF-0C7728D6218B}">
      <dgm:prSet/>
      <dgm:spPr/>
      <dgm:t>
        <a:bodyPr/>
        <a:lstStyle/>
        <a:p>
          <a:endParaRPr lang="id-ID"/>
        </a:p>
      </dgm:t>
    </dgm:pt>
    <dgm:pt modelId="{F7BEEFCA-251E-4838-A754-CD0CEE63B3EF}">
      <dgm:prSet custT="1"/>
      <dgm:spPr/>
      <dgm:t>
        <a:bodyPr/>
        <a:lstStyle/>
        <a:p>
          <a:r>
            <a:rPr lang="id-ID" sz="2000" b="1" dirty="0"/>
            <a:t>LUARAN Hasil KKN </a:t>
          </a:r>
        </a:p>
      </dgm:t>
    </dgm:pt>
    <dgm:pt modelId="{80A97A55-840B-45D7-A188-20425B7C6B35}" type="parTrans" cxnId="{B83DB396-7E89-4635-9F57-A7DF42646104}">
      <dgm:prSet/>
      <dgm:spPr/>
      <dgm:t>
        <a:bodyPr/>
        <a:lstStyle/>
        <a:p>
          <a:endParaRPr lang="id-ID"/>
        </a:p>
      </dgm:t>
    </dgm:pt>
    <dgm:pt modelId="{49ECD0CF-3E3C-4A36-AA82-AB46C35F46E8}" type="sibTrans" cxnId="{B83DB396-7E89-4635-9F57-A7DF42646104}">
      <dgm:prSet/>
      <dgm:spPr/>
      <dgm:t>
        <a:bodyPr/>
        <a:lstStyle/>
        <a:p>
          <a:endParaRPr lang="id-ID"/>
        </a:p>
      </dgm:t>
    </dgm:pt>
    <dgm:pt modelId="{DA8B018F-95DF-4CB3-942C-C7C7288C7352}" type="pres">
      <dgm:prSet presAssocID="{D160EFA2-567F-4E55-83B9-FDC4A9AE6F32}" presName="Name0" presStyleCnt="0">
        <dgm:presLayoutVars>
          <dgm:dir/>
          <dgm:animLvl val="lvl"/>
          <dgm:resizeHandles/>
        </dgm:presLayoutVars>
      </dgm:prSet>
      <dgm:spPr/>
    </dgm:pt>
    <dgm:pt modelId="{3A57AD7C-D0E9-4511-9C94-7EBFB46CBEE5}" type="pres">
      <dgm:prSet presAssocID="{A1044595-D149-499E-9470-A548103F0175}" presName="linNode" presStyleCnt="0"/>
      <dgm:spPr/>
    </dgm:pt>
    <dgm:pt modelId="{D3CAC9DF-0F65-4D87-9877-685373CFD6E2}" type="pres">
      <dgm:prSet presAssocID="{A1044595-D149-499E-9470-A548103F0175}" presName="parentShp" presStyleLbl="node1" presStyleIdx="0" presStyleCnt="2" custScaleX="38889" custScaleY="49201" custLinFactNeighborX="-6614">
        <dgm:presLayoutVars>
          <dgm:bulletEnabled val="1"/>
        </dgm:presLayoutVars>
      </dgm:prSet>
      <dgm:spPr/>
    </dgm:pt>
    <dgm:pt modelId="{E6FB39A8-4726-40A6-8BC2-F35A7832BCCF}" type="pres">
      <dgm:prSet presAssocID="{A1044595-D149-499E-9470-A548103F0175}" presName="childShp" presStyleLbl="bgAccFollowNode1" presStyleIdx="0" presStyleCnt="2" custScaleX="106349" custScaleY="101704" custLinFactNeighborX="-9127">
        <dgm:presLayoutVars>
          <dgm:bulletEnabled val="1"/>
        </dgm:presLayoutVars>
      </dgm:prSet>
      <dgm:spPr/>
    </dgm:pt>
    <dgm:pt modelId="{736AE283-7EA9-4692-8D61-F5A6DA9BADB3}" type="pres">
      <dgm:prSet presAssocID="{F7B70187-CDE5-4454-BADC-6E3FD4738D50}" presName="spacing" presStyleCnt="0"/>
      <dgm:spPr/>
    </dgm:pt>
    <dgm:pt modelId="{94FD23D1-543E-4779-8A11-7D1C4A163B96}" type="pres">
      <dgm:prSet presAssocID="{465781C3-F6A1-41E4-9AC7-D59C95A9FB5F}" presName="linNode" presStyleCnt="0"/>
      <dgm:spPr/>
    </dgm:pt>
    <dgm:pt modelId="{50E76354-D72F-457D-A270-296CA5AFE91C}" type="pres">
      <dgm:prSet presAssocID="{465781C3-F6A1-41E4-9AC7-D59C95A9FB5F}" presName="parentShp" presStyleLbl="node1" presStyleIdx="1" presStyleCnt="2" custScaleX="38889" custScaleY="59247" custLinFactNeighborX="-2035" custLinFactNeighborY="-14014">
        <dgm:presLayoutVars>
          <dgm:bulletEnabled val="1"/>
        </dgm:presLayoutVars>
      </dgm:prSet>
      <dgm:spPr/>
    </dgm:pt>
    <dgm:pt modelId="{32133751-5BE4-476D-9CD2-B91A5817CEC5}" type="pres">
      <dgm:prSet presAssocID="{465781C3-F6A1-41E4-9AC7-D59C95A9FB5F}" presName="childShp" presStyleLbl="bgAccFollowNode1" presStyleIdx="1" presStyleCnt="2" custScaleX="115507" custScaleY="336411" custLinFactNeighborX="-2259" custLinFactNeighborY="3133">
        <dgm:presLayoutVars>
          <dgm:bulletEnabled val="1"/>
        </dgm:presLayoutVars>
      </dgm:prSet>
      <dgm:spPr/>
    </dgm:pt>
  </dgm:ptLst>
  <dgm:cxnLst>
    <dgm:cxn modelId="{62F47C05-E350-41AE-8A8F-6D8C25F50FE5}" type="presOf" srcId="{D9CFF4C2-A4F1-41AE-983B-7F849DFF174E}" destId="{E6FB39A8-4726-40A6-8BC2-F35A7832BCCF}" srcOrd="0" destOrd="1" presId="urn:microsoft.com/office/officeart/2005/8/layout/vList6"/>
    <dgm:cxn modelId="{2DAE9908-A674-480B-8B0E-89AB66EE0B40}" type="presOf" srcId="{E97D8133-9E92-4500-A317-623FBBCE5A98}" destId="{32133751-5BE4-476D-9CD2-B91A5817CEC5}" srcOrd="0" destOrd="7" presId="urn:microsoft.com/office/officeart/2005/8/layout/vList6"/>
    <dgm:cxn modelId="{AC914B0B-A45D-4137-975B-53ADF9A64D3C}" type="presOf" srcId="{A1044595-D149-499E-9470-A548103F0175}" destId="{D3CAC9DF-0F65-4D87-9877-685373CFD6E2}" srcOrd="0" destOrd="0" presId="urn:microsoft.com/office/officeart/2005/8/layout/vList6"/>
    <dgm:cxn modelId="{6767F219-D79F-4819-A5BF-0C7728D6218B}" srcId="{ED8CE5C9-CF49-4546-81E3-603DF9BB0CA8}" destId="{4D1553D8-843E-46F2-AF32-201E9EC8771D}" srcOrd="2" destOrd="0" parTransId="{5841A510-2CDF-439D-B699-527473DCDC06}" sibTransId="{D5AA0BC2-EAA4-467C-9C61-0471D2995C51}"/>
    <dgm:cxn modelId="{8F894025-AECA-44D5-86D2-13E99BD056D6}" type="presOf" srcId="{F7BEEFCA-251E-4838-A754-CD0CEE63B3EF}" destId="{32133751-5BE4-476D-9CD2-B91A5817CEC5}" srcOrd="0" destOrd="1" presId="urn:microsoft.com/office/officeart/2005/8/layout/vList6"/>
    <dgm:cxn modelId="{929DA726-1696-4A88-BB6B-6B80637EB523}" srcId="{ED8CE5C9-CF49-4546-81E3-603DF9BB0CA8}" destId="{B94B4DB0-B7DC-46DE-A8F5-CB4D6F76DBF0}" srcOrd="3" destOrd="0" parTransId="{CB0795B9-D66E-4D96-AEB5-5F4DF160FA4B}" sibTransId="{CC933EA7-481D-42D9-A7F8-6FE69236B458}"/>
    <dgm:cxn modelId="{0DD6BB2F-08C4-40FC-9AEA-F54002222744}" srcId="{D160EFA2-567F-4E55-83B9-FDC4A9AE6F32}" destId="{A1044595-D149-499E-9470-A548103F0175}" srcOrd="0" destOrd="0" parTransId="{C50A2866-6EEA-4C41-A5B8-B47E7D58323A}" sibTransId="{F7B70187-CDE5-4454-BADC-6E3FD4738D50}"/>
    <dgm:cxn modelId="{EE403B33-0B55-4BC4-9693-50869C260015}" srcId="{A1044595-D149-499E-9470-A548103F0175}" destId="{2AF4D24A-200C-4F00-9C61-3E527D04107B}" srcOrd="2" destOrd="0" parTransId="{456A83AD-5025-4224-ABED-075E793E6F60}" sibTransId="{E81A86E5-5FB0-421D-AF46-82188E3BE0C1}"/>
    <dgm:cxn modelId="{BFE0E13A-690D-48CD-BDD6-71D8A3DC6CAF}" type="presOf" srcId="{4D1553D8-843E-46F2-AF32-201E9EC8771D}" destId="{32133751-5BE4-476D-9CD2-B91A5817CEC5}" srcOrd="0" destOrd="3" presId="urn:microsoft.com/office/officeart/2005/8/layout/vList6"/>
    <dgm:cxn modelId="{E6696A4B-ABC1-413E-85DA-3520361168C6}" type="presOf" srcId="{2AF4D24A-200C-4F00-9C61-3E527D04107B}" destId="{E6FB39A8-4726-40A6-8BC2-F35A7832BCCF}" srcOrd="0" destOrd="2" presId="urn:microsoft.com/office/officeart/2005/8/layout/vList6"/>
    <dgm:cxn modelId="{9399F17D-C2E6-493D-8DD2-BE4A312A37E9}" type="presOf" srcId="{64A7D29C-03C9-4C5B-A249-481B5497D596}" destId="{32133751-5BE4-476D-9CD2-B91A5817CEC5}" srcOrd="0" destOrd="6" presId="urn:microsoft.com/office/officeart/2005/8/layout/vList6"/>
    <dgm:cxn modelId="{A5F64982-65E0-4C3F-BBCB-C801E9929529}" type="presOf" srcId="{B94B4DB0-B7DC-46DE-A8F5-CB4D6F76DBF0}" destId="{32133751-5BE4-476D-9CD2-B91A5817CEC5}" srcOrd="0" destOrd="4" presId="urn:microsoft.com/office/officeart/2005/8/layout/vList6"/>
    <dgm:cxn modelId="{1C0D388E-80A8-49A9-A205-D125BAF2AE88}" type="presOf" srcId="{465781C3-F6A1-41E4-9AC7-D59C95A9FB5F}" destId="{50E76354-D72F-457D-A270-296CA5AFE91C}" srcOrd="0" destOrd="0" presId="urn:microsoft.com/office/officeart/2005/8/layout/vList6"/>
    <dgm:cxn modelId="{B83DB396-7E89-4635-9F57-A7DF42646104}" srcId="{ED8CE5C9-CF49-4546-81E3-603DF9BB0CA8}" destId="{F7BEEFCA-251E-4838-A754-CD0CEE63B3EF}" srcOrd="0" destOrd="0" parTransId="{80A97A55-840B-45D7-A188-20425B7C6B35}" sibTransId="{49ECD0CF-3E3C-4A36-AA82-AB46C35F46E8}"/>
    <dgm:cxn modelId="{0F28929D-80C0-46AC-B948-CEA33A5B0595}" srcId="{A1044595-D149-499E-9470-A548103F0175}" destId="{1C0B6734-1A7D-43F0-BE67-A87E39A54E1F}" srcOrd="0" destOrd="0" parTransId="{CF401FD0-BF7B-4498-B4A4-53EAEF7FAB1F}" sibTransId="{989E7B96-7B35-426A-8758-F0D5AA207E97}"/>
    <dgm:cxn modelId="{51090CA1-4634-4848-AD92-EB24C035A0F6}" srcId="{ED8CE5C9-CF49-4546-81E3-603DF9BB0CA8}" destId="{64A7D29C-03C9-4C5B-A249-481B5497D596}" srcOrd="5" destOrd="0" parTransId="{284DA742-721C-4C24-9C57-92392D921507}" sibTransId="{D0A0FF66-6D92-47B7-96D9-B72E9F453953}"/>
    <dgm:cxn modelId="{D18869A3-BEBF-4E57-9B16-60C4E0C1ED5E}" srcId="{ED8CE5C9-CF49-4546-81E3-603DF9BB0CA8}" destId="{2F3D2887-84BA-451B-AAA0-5C4F8C6D117C}" srcOrd="4" destOrd="0" parTransId="{83B1CE41-CA9A-421C-8780-DDC822D376C5}" sibTransId="{E787F87F-41DA-4C17-8227-BA42C1FA4485}"/>
    <dgm:cxn modelId="{D89B29A8-89B9-4D57-B37A-39BD5202DD95}" srcId="{A1044595-D149-499E-9470-A548103F0175}" destId="{D9CFF4C2-A4F1-41AE-983B-7F849DFF174E}" srcOrd="1" destOrd="0" parTransId="{F3A7D92D-26E0-4D38-B6E3-25DD4F4150B8}" sibTransId="{138F119B-534D-4A09-9998-D1931DA3500C}"/>
    <dgm:cxn modelId="{8A2755AB-733A-43C3-93C6-7A41BA98B3DA}" srcId="{ED8CE5C9-CF49-4546-81E3-603DF9BB0CA8}" destId="{E4356697-926A-4F82-B6BC-62963550E7EB}" srcOrd="1" destOrd="0" parTransId="{7FF0D09C-9AAF-4201-AEB2-A027E5964434}" sibTransId="{79286C32-654A-4684-B0A9-882E63E48EA3}"/>
    <dgm:cxn modelId="{84C6E5AB-B420-42F1-A386-0B0F9DDD51C6}" type="presOf" srcId="{E4356697-926A-4F82-B6BC-62963550E7EB}" destId="{32133751-5BE4-476D-9CD2-B91A5817CEC5}" srcOrd="0" destOrd="2" presId="urn:microsoft.com/office/officeart/2005/8/layout/vList6"/>
    <dgm:cxn modelId="{E4B58BB3-78C4-460F-98E5-158A558B53C0}" srcId="{465781C3-F6A1-41E4-9AC7-D59C95A9FB5F}" destId="{ED8CE5C9-CF49-4546-81E3-603DF9BB0CA8}" srcOrd="0" destOrd="0" parTransId="{F6488E23-0639-4E10-BC90-94CE3189DDD2}" sibTransId="{FFD1CC8B-2CF2-48C9-B946-37CFDA0C518C}"/>
    <dgm:cxn modelId="{4B0FB9B8-BBBC-4509-9CA7-47D995C24B53}" srcId="{ED8CE5C9-CF49-4546-81E3-603DF9BB0CA8}" destId="{E97D8133-9E92-4500-A317-623FBBCE5A98}" srcOrd="6" destOrd="0" parTransId="{E8393BDE-6221-4ABD-A533-1E6850CDC2B8}" sibTransId="{F44060E0-B548-4036-9713-966DFECEEE19}"/>
    <dgm:cxn modelId="{5F7F4BBB-D579-441D-80B0-8F95E38BBD3C}" type="presOf" srcId="{ED8CE5C9-CF49-4546-81E3-603DF9BB0CA8}" destId="{32133751-5BE4-476D-9CD2-B91A5817CEC5}" srcOrd="0" destOrd="0" presId="urn:microsoft.com/office/officeart/2005/8/layout/vList6"/>
    <dgm:cxn modelId="{32A918C4-2782-4FB4-B843-80BB9D3BABA2}" type="presOf" srcId="{D160EFA2-567F-4E55-83B9-FDC4A9AE6F32}" destId="{DA8B018F-95DF-4CB3-942C-C7C7288C7352}" srcOrd="0" destOrd="0" presId="urn:microsoft.com/office/officeart/2005/8/layout/vList6"/>
    <dgm:cxn modelId="{844528CE-25A6-4157-94F2-F261138FD45E}" srcId="{D160EFA2-567F-4E55-83B9-FDC4A9AE6F32}" destId="{465781C3-F6A1-41E4-9AC7-D59C95A9FB5F}" srcOrd="1" destOrd="0" parTransId="{022B3D27-3927-43FD-88A5-14C4F16A2AC8}" sibTransId="{97A28D14-3463-4A26-8A9A-91FA38458306}"/>
    <dgm:cxn modelId="{B7EC17CF-31EF-45EB-AF29-064313CDD172}" type="presOf" srcId="{1C0B6734-1A7D-43F0-BE67-A87E39A54E1F}" destId="{E6FB39A8-4726-40A6-8BC2-F35A7832BCCF}" srcOrd="0" destOrd="0" presId="urn:microsoft.com/office/officeart/2005/8/layout/vList6"/>
    <dgm:cxn modelId="{FD440FF3-375E-4F47-AC49-02B1D9B82AF5}" type="presOf" srcId="{2F3D2887-84BA-451B-AAA0-5C4F8C6D117C}" destId="{32133751-5BE4-476D-9CD2-B91A5817CEC5}" srcOrd="0" destOrd="5" presId="urn:microsoft.com/office/officeart/2005/8/layout/vList6"/>
    <dgm:cxn modelId="{D2045E80-5AFA-4F06-A262-FF0AF1A0FD1F}" type="presParOf" srcId="{DA8B018F-95DF-4CB3-942C-C7C7288C7352}" destId="{3A57AD7C-D0E9-4511-9C94-7EBFB46CBEE5}" srcOrd="0" destOrd="0" presId="urn:microsoft.com/office/officeart/2005/8/layout/vList6"/>
    <dgm:cxn modelId="{42F13730-33BE-452C-AEB4-A8637EF3827D}" type="presParOf" srcId="{3A57AD7C-D0E9-4511-9C94-7EBFB46CBEE5}" destId="{D3CAC9DF-0F65-4D87-9877-685373CFD6E2}" srcOrd="0" destOrd="0" presId="urn:microsoft.com/office/officeart/2005/8/layout/vList6"/>
    <dgm:cxn modelId="{8345336C-72BA-4AF6-8C2F-B195374476F6}" type="presParOf" srcId="{3A57AD7C-D0E9-4511-9C94-7EBFB46CBEE5}" destId="{E6FB39A8-4726-40A6-8BC2-F35A7832BCCF}" srcOrd="1" destOrd="0" presId="urn:microsoft.com/office/officeart/2005/8/layout/vList6"/>
    <dgm:cxn modelId="{801BD06E-2A4F-4702-807F-25C42DC14C71}" type="presParOf" srcId="{DA8B018F-95DF-4CB3-942C-C7C7288C7352}" destId="{736AE283-7EA9-4692-8D61-F5A6DA9BADB3}" srcOrd="1" destOrd="0" presId="urn:microsoft.com/office/officeart/2005/8/layout/vList6"/>
    <dgm:cxn modelId="{D7EFD1C4-C761-4707-A591-279D6E04C3DB}" type="presParOf" srcId="{DA8B018F-95DF-4CB3-942C-C7C7288C7352}" destId="{94FD23D1-543E-4779-8A11-7D1C4A163B96}" srcOrd="2" destOrd="0" presId="urn:microsoft.com/office/officeart/2005/8/layout/vList6"/>
    <dgm:cxn modelId="{875D2836-5688-4825-8971-66CCE164C8B3}" type="presParOf" srcId="{94FD23D1-543E-4779-8A11-7D1C4A163B96}" destId="{50E76354-D72F-457D-A270-296CA5AFE91C}" srcOrd="0" destOrd="0" presId="urn:microsoft.com/office/officeart/2005/8/layout/vList6"/>
    <dgm:cxn modelId="{81190B33-8DC5-4F68-885E-EFF71B4D9642}" type="presParOf" srcId="{94FD23D1-543E-4779-8A11-7D1C4A163B96}" destId="{32133751-5BE4-476D-9CD2-B91A5817CEC5}"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4BDC05E-6A04-4C98-A388-5DDBEB2166A3}" type="doc">
      <dgm:prSet loTypeId="urn:microsoft.com/office/officeart/2005/8/layout/list1" loCatId="list" qsTypeId="urn:microsoft.com/office/officeart/2005/8/quickstyle/3d2#3" qsCatId="3D" csTypeId="urn:microsoft.com/office/officeart/2005/8/colors/accent0_3" csCatId="mainScheme" phldr="1"/>
      <dgm:spPr/>
      <dgm:t>
        <a:bodyPr/>
        <a:lstStyle/>
        <a:p>
          <a:endParaRPr lang="en-US"/>
        </a:p>
      </dgm:t>
    </dgm:pt>
    <dgm:pt modelId="{46B13C84-3FF3-455F-8D5C-9D834C5BA5F1}">
      <dgm:prSet phldrT="[Text]"/>
      <dgm:spPr/>
      <dgm:t>
        <a:bodyPr/>
        <a:lstStyle/>
        <a:p>
          <a:r>
            <a:rPr lang="en-US" b="0" dirty="0" err="1">
              <a:latin typeface="Arial Black" pitchFamily="34" charset="0"/>
            </a:rPr>
            <a:t>Nilai</a:t>
          </a:r>
          <a:r>
            <a:rPr lang="en-US" b="0" dirty="0">
              <a:latin typeface="Arial Black" pitchFamily="34" charset="0"/>
            </a:rPr>
            <a:t> </a:t>
          </a:r>
          <a:r>
            <a:rPr lang="en-US" b="0" dirty="0" err="1">
              <a:latin typeface="Arial Black" pitchFamily="34" charset="0"/>
            </a:rPr>
            <a:t>evaluasi</a:t>
          </a:r>
          <a:r>
            <a:rPr lang="en-US" b="0" dirty="0">
              <a:latin typeface="Arial Black" pitchFamily="34" charset="0"/>
            </a:rPr>
            <a:t> </a:t>
          </a:r>
          <a:r>
            <a:rPr lang="en-US" b="0" dirty="0" err="1">
              <a:latin typeface="Arial Black" pitchFamily="34" charset="0"/>
            </a:rPr>
            <a:t>pembekalan</a:t>
          </a:r>
          <a:r>
            <a:rPr lang="en-US" b="0" dirty="0">
              <a:latin typeface="Arial Black" pitchFamily="34" charset="0"/>
            </a:rPr>
            <a:t> (UPKKN=1</a:t>
          </a:r>
          <a:r>
            <a:rPr lang="id-ID" b="0" dirty="0">
              <a:latin typeface="Arial Black" pitchFamily="34" charset="0"/>
            </a:rPr>
            <a:t>5</a:t>
          </a:r>
          <a:r>
            <a:rPr lang="en-US" b="0" dirty="0">
              <a:latin typeface="Arial Black" pitchFamily="34" charset="0"/>
            </a:rPr>
            <a:t>%)</a:t>
          </a:r>
        </a:p>
      </dgm:t>
    </dgm:pt>
    <dgm:pt modelId="{A61E109B-A119-4DD7-BA25-1BE3ED7CDE64}" type="parTrans" cxnId="{B48CFB37-9F6B-42EB-AC51-01FA909542EC}">
      <dgm:prSet/>
      <dgm:spPr/>
      <dgm:t>
        <a:bodyPr/>
        <a:lstStyle/>
        <a:p>
          <a:endParaRPr lang="en-US"/>
        </a:p>
      </dgm:t>
    </dgm:pt>
    <dgm:pt modelId="{0170E151-9497-42A5-86A5-A4B0C062AE76}" type="sibTrans" cxnId="{B48CFB37-9F6B-42EB-AC51-01FA909542EC}">
      <dgm:prSet/>
      <dgm:spPr/>
      <dgm:t>
        <a:bodyPr/>
        <a:lstStyle/>
        <a:p>
          <a:endParaRPr lang="en-US"/>
        </a:p>
      </dgm:t>
    </dgm:pt>
    <dgm:pt modelId="{0DCF47AE-E393-4CA4-919C-A2BAE2689621}">
      <dgm:prSet phldrT="[Text]"/>
      <dgm:spPr/>
      <dgm:t>
        <a:bodyPr/>
        <a:lstStyle/>
        <a:p>
          <a:r>
            <a:rPr lang="en-US" dirty="0" err="1">
              <a:latin typeface="Arial Black" pitchFamily="34" charset="0"/>
            </a:rPr>
            <a:t>Kerjasama</a:t>
          </a:r>
          <a:r>
            <a:rPr lang="en-US" dirty="0">
              <a:latin typeface="Arial Black" pitchFamily="34" charset="0"/>
            </a:rPr>
            <a:t> </a:t>
          </a:r>
          <a:r>
            <a:rPr lang="en-US" dirty="0" err="1">
              <a:latin typeface="Arial Black" pitchFamily="34" charset="0"/>
            </a:rPr>
            <a:t>dan</a:t>
          </a:r>
          <a:r>
            <a:rPr lang="en-US" dirty="0">
              <a:latin typeface="Arial Black" pitchFamily="34" charset="0"/>
            </a:rPr>
            <a:t> </a:t>
          </a:r>
          <a:r>
            <a:rPr lang="en-US" dirty="0" err="1">
              <a:latin typeface="Arial Black" pitchFamily="34" charset="0"/>
            </a:rPr>
            <a:t>Disiplin</a:t>
          </a:r>
          <a:r>
            <a:rPr lang="en-US" dirty="0">
              <a:latin typeface="Arial Black" pitchFamily="34" charset="0"/>
            </a:rPr>
            <a:t> (</a:t>
          </a:r>
          <a:r>
            <a:rPr lang="en-US" dirty="0" err="1">
              <a:latin typeface="Arial Black" pitchFamily="34" charset="0"/>
            </a:rPr>
            <a:t>Kep</a:t>
          </a:r>
          <a:r>
            <a:rPr lang="en-US" dirty="0">
              <a:latin typeface="Arial Black" pitchFamily="34" charset="0"/>
            </a:rPr>
            <a:t> </a:t>
          </a:r>
          <a:r>
            <a:rPr lang="en-US" dirty="0" err="1">
              <a:latin typeface="Arial Black" pitchFamily="34" charset="0"/>
            </a:rPr>
            <a:t>Desa</a:t>
          </a:r>
          <a:r>
            <a:rPr lang="en-US" dirty="0">
              <a:latin typeface="Arial Black" pitchFamily="34" charset="0"/>
            </a:rPr>
            <a:t> =</a:t>
          </a:r>
          <a:r>
            <a:rPr lang="id-ID" dirty="0">
              <a:latin typeface="Arial Black" pitchFamily="34" charset="0"/>
            </a:rPr>
            <a:t>25</a:t>
          </a:r>
          <a:r>
            <a:rPr lang="en-US" dirty="0">
              <a:latin typeface="Arial Black" pitchFamily="34" charset="0"/>
            </a:rPr>
            <a:t>%)</a:t>
          </a:r>
          <a:endParaRPr lang="en-US" dirty="0"/>
        </a:p>
      </dgm:t>
    </dgm:pt>
    <dgm:pt modelId="{0BFBC611-5530-4CFD-B3C3-F46CA4BF6153}" type="parTrans" cxnId="{CBF894BE-46DD-4EF1-A945-3F27BD1C260A}">
      <dgm:prSet/>
      <dgm:spPr/>
      <dgm:t>
        <a:bodyPr/>
        <a:lstStyle/>
        <a:p>
          <a:endParaRPr lang="en-US"/>
        </a:p>
      </dgm:t>
    </dgm:pt>
    <dgm:pt modelId="{22FBA0F3-0C15-4D42-A5FB-AC4C81D165D5}" type="sibTrans" cxnId="{CBF894BE-46DD-4EF1-A945-3F27BD1C260A}">
      <dgm:prSet/>
      <dgm:spPr/>
      <dgm:t>
        <a:bodyPr/>
        <a:lstStyle/>
        <a:p>
          <a:endParaRPr lang="en-US"/>
        </a:p>
      </dgm:t>
    </dgm:pt>
    <dgm:pt modelId="{5977CC7E-5F4A-44A5-95B9-A124D33184CF}">
      <dgm:prSet phldrT="[Text]"/>
      <dgm:spPr/>
      <dgm:t>
        <a:bodyPr/>
        <a:lstStyle/>
        <a:p>
          <a:r>
            <a:rPr lang="en-US" dirty="0" err="1">
              <a:latin typeface="Arial Black" pitchFamily="34" charset="0"/>
            </a:rPr>
            <a:t>Keberhasilan</a:t>
          </a:r>
          <a:r>
            <a:rPr lang="en-US" dirty="0">
              <a:latin typeface="Arial Black" pitchFamily="34" charset="0"/>
            </a:rPr>
            <a:t> </a:t>
          </a:r>
          <a:r>
            <a:rPr lang="en-US" dirty="0" err="1">
              <a:latin typeface="Arial Black" pitchFamily="34" charset="0"/>
            </a:rPr>
            <a:t>Kegiatan</a:t>
          </a:r>
          <a:r>
            <a:rPr lang="en-US" dirty="0">
              <a:latin typeface="Arial Black" pitchFamily="34" charset="0"/>
            </a:rPr>
            <a:t> (DPL=50%)</a:t>
          </a:r>
          <a:endParaRPr lang="en-US" dirty="0"/>
        </a:p>
      </dgm:t>
    </dgm:pt>
    <dgm:pt modelId="{4B90C264-586C-4F16-A812-9ED6553A7793}" type="parTrans" cxnId="{BDB7773A-788D-4AF9-95AB-D8365D1C13B6}">
      <dgm:prSet/>
      <dgm:spPr/>
      <dgm:t>
        <a:bodyPr/>
        <a:lstStyle/>
        <a:p>
          <a:endParaRPr lang="en-US"/>
        </a:p>
      </dgm:t>
    </dgm:pt>
    <dgm:pt modelId="{F532FF70-38E4-4935-8212-95E43A859B70}" type="sibTrans" cxnId="{BDB7773A-788D-4AF9-95AB-D8365D1C13B6}">
      <dgm:prSet/>
      <dgm:spPr/>
      <dgm:t>
        <a:bodyPr/>
        <a:lstStyle/>
        <a:p>
          <a:endParaRPr lang="en-US"/>
        </a:p>
      </dgm:t>
    </dgm:pt>
    <dgm:pt modelId="{D23A8ACB-EC33-47E8-9984-5BCC22EF6884}">
      <dgm:prSet phldrT="[Text]"/>
      <dgm:spPr/>
      <dgm:t>
        <a:bodyPr/>
        <a:lstStyle/>
        <a:p>
          <a:r>
            <a:rPr lang="en-US" dirty="0" err="1">
              <a:latin typeface="Arial Black" pitchFamily="34" charset="0"/>
            </a:rPr>
            <a:t>Laporan</a:t>
          </a:r>
          <a:r>
            <a:rPr lang="en-US" dirty="0">
              <a:latin typeface="Arial Black" pitchFamily="34" charset="0"/>
            </a:rPr>
            <a:t> </a:t>
          </a:r>
          <a:r>
            <a:rPr lang="en-US" dirty="0" err="1">
              <a:latin typeface="Arial Black" pitchFamily="34" charset="0"/>
            </a:rPr>
            <a:t>akhir</a:t>
          </a:r>
          <a:r>
            <a:rPr lang="en-US" dirty="0">
              <a:latin typeface="Arial Black" pitchFamily="34" charset="0"/>
            </a:rPr>
            <a:t> KKN (DPL=10%)</a:t>
          </a:r>
        </a:p>
      </dgm:t>
    </dgm:pt>
    <dgm:pt modelId="{FD1694B3-3DE7-43B7-92F6-6F98780CA57B}" type="sibTrans" cxnId="{B657DB7C-8EAE-4EE0-A626-7D2C684AFC26}">
      <dgm:prSet/>
      <dgm:spPr/>
      <dgm:t>
        <a:bodyPr/>
        <a:lstStyle/>
        <a:p>
          <a:endParaRPr lang="en-US"/>
        </a:p>
      </dgm:t>
    </dgm:pt>
    <dgm:pt modelId="{5038104B-9241-4E4C-A205-D62561A9B53E}" type="parTrans" cxnId="{B657DB7C-8EAE-4EE0-A626-7D2C684AFC26}">
      <dgm:prSet/>
      <dgm:spPr/>
      <dgm:t>
        <a:bodyPr/>
        <a:lstStyle/>
        <a:p>
          <a:endParaRPr lang="en-US"/>
        </a:p>
      </dgm:t>
    </dgm:pt>
    <dgm:pt modelId="{6ABDB30B-0408-4938-B5CD-54C7D7F8CB46}" type="pres">
      <dgm:prSet presAssocID="{24BDC05E-6A04-4C98-A388-5DDBEB2166A3}" presName="linear" presStyleCnt="0">
        <dgm:presLayoutVars>
          <dgm:dir/>
          <dgm:animLvl val="lvl"/>
          <dgm:resizeHandles val="exact"/>
        </dgm:presLayoutVars>
      </dgm:prSet>
      <dgm:spPr/>
    </dgm:pt>
    <dgm:pt modelId="{01D24649-42E2-443B-860A-B7A917DCBF72}" type="pres">
      <dgm:prSet presAssocID="{46B13C84-3FF3-455F-8D5C-9D834C5BA5F1}" presName="parentLin" presStyleCnt="0"/>
      <dgm:spPr/>
    </dgm:pt>
    <dgm:pt modelId="{6DF4B5A2-A47A-40C2-AF51-B764C2E1007B}" type="pres">
      <dgm:prSet presAssocID="{46B13C84-3FF3-455F-8D5C-9D834C5BA5F1}" presName="parentLeftMargin" presStyleLbl="node1" presStyleIdx="0" presStyleCnt="4"/>
      <dgm:spPr/>
    </dgm:pt>
    <dgm:pt modelId="{CFA23779-F560-438A-A8D1-7971F0F0955E}" type="pres">
      <dgm:prSet presAssocID="{46B13C84-3FF3-455F-8D5C-9D834C5BA5F1}" presName="parentText" presStyleLbl="node1" presStyleIdx="0" presStyleCnt="4">
        <dgm:presLayoutVars>
          <dgm:chMax val="0"/>
          <dgm:bulletEnabled val="1"/>
        </dgm:presLayoutVars>
      </dgm:prSet>
      <dgm:spPr/>
    </dgm:pt>
    <dgm:pt modelId="{88D8B9E5-CEF7-4CD0-9271-F0D216AFEA6C}" type="pres">
      <dgm:prSet presAssocID="{46B13C84-3FF3-455F-8D5C-9D834C5BA5F1}" presName="negativeSpace" presStyleCnt="0"/>
      <dgm:spPr/>
    </dgm:pt>
    <dgm:pt modelId="{85261430-4D46-4579-B335-BB8A75EF381F}" type="pres">
      <dgm:prSet presAssocID="{46B13C84-3FF3-455F-8D5C-9D834C5BA5F1}" presName="childText" presStyleLbl="conFgAcc1" presStyleIdx="0" presStyleCnt="4">
        <dgm:presLayoutVars>
          <dgm:bulletEnabled val="1"/>
        </dgm:presLayoutVars>
      </dgm:prSet>
      <dgm:spPr/>
    </dgm:pt>
    <dgm:pt modelId="{C5954600-3B95-4B50-8168-D44E8709C268}" type="pres">
      <dgm:prSet presAssocID="{0170E151-9497-42A5-86A5-A4B0C062AE76}" presName="spaceBetweenRectangles" presStyleCnt="0"/>
      <dgm:spPr/>
    </dgm:pt>
    <dgm:pt modelId="{3AB16382-60AA-4A18-AC0D-FEF37E69A4FF}" type="pres">
      <dgm:prSet presAssocID="{0DCF47AE-E393-4CA4-919C-A2BAE2689621}" presName="parentLin" presStyleCnt="0"/>
      <dgm:spPr/>
    </dgm:pt>
    <dgm:pt modelId="{FFBE3007-34F1-4B6C-AC6D-9310C572DA43}" type="pres">
      <dgm:prSet presAssocID="{0DCF47AE-E393-4CA4-919C-A2BAE2689621}" presName="parentLeftMargin" presStyleLbl="node1" presStyleIdx="0" presStyleCnt="4"/>
      <dgm:spPr/>
    </dgm:pt>
    <dgm:pt modelId="{FBAEFF10-C003-4337-B1F0-62CB119DE79A}" type="pres">
      <dgm:prSet presAssocID="{0DCF47AE-E393-4CA4-919C-A2BAE2689621}" presName="parentText" presStyleLbl="node1" presStyleIdx="1" presStyleCnt="4" custScaleX="101050">
        <dgm:presLayoutVars>
          <dgm:chMax val="0"/>
          <dgm:bulletEnabled val="1"/>
        </dgm:presLayoutVars>
      </dgm:prSet>
      <dgm:spPr/>
    </dgm:pt>
    <dgm:pt modelId="{DBE3FF27-D989-478A-970F-909AB780642A}" type="pres">
      <dgm:prSet presAssocID="{0DCF47AE-E393-4CA4-919C-A2BAE2689621}" presName="negativeSpace" presStyleCnt="0"/>
      <dgm:spPr/>
    </dgm:pt>
    <dgm:pt modelId="{96502B28-C133-4BE2-9DDE-6735CBEF129B}" type="pres">
      <dgm:prSet presAssocID="{0DCF47AE-E393-4CA4-919C-A2BAE2689621}" presName="childText" presStyleLbl="conFgAcc1" presStyleIdx="1" presStyleCnt="4">
        <dgm:presLayoutVars>
          <dgm:bulletEnabled val="1"/>
        </dgm:presLayoutVars>
      </dgm:prSet>
      <dgm:spPr/>
    </dgm:pt>
    <dgm:pt modelId="{D3E5AAB1-ABBF-42E7-AD2A-F5EB05D4C781}" type="pres">
      <dgm:prSet presAssocID="{22FBA0F3-0C15-4D42-A5FB-AC4C81D165D5}" presName="spaceBetweenRectangles" presStyleCnt="0"/>
      <dgm:spPr/>
    </dgm:pt>
    <dgm:pt modelId="{36D36D0E-4520-4965-B1A0-04E8F0425195}" type="pres">
      <dgm:prSet presAssocID="{5977CC7E-5F4A-44A5-95B9-A124D33184CF}" presName="parentLin" presStyleCnt="0"/>
      <dgm:spPr/>
    </dgm:pt>
    <dgm:pt modelId="{AFD476E6-E842-4EDF-B8E9-712EFD3DCDB3}" type="pres">
      <dgm:prSet presAssocID="{5977CC7E-5F4A-44A5-95B9-A124D33184CF}" presName="parentLeftMargin" presStyleLbl="node1" presStyleIdx="1" presStyleCnt="4"/>
      <dgm:spPr/>
    </dgm:pt>
    <dgm:pt modelId="{379E9E98-254F-4C83-B724-9B2F97100ADC}" type="pres">
      <dgm:prSet presAssocID="{5977CC7E-5F4A-44A5-95B9-A124D33184CF}" presName="parentText" presStyleLbl="node1" presStyleIdx="2" presStyleCnt="4">
        <dgm:presLayoutVars>
          <dgm:chMax val="0"/>
          <dgm:bulletEnabled val="1"/>
        </dgm:presLayoutVars>
      </dgm:prSet>
      <dgm:spPr/>
    </dgm:pt>
    <dgm:pt modelId="{7B0ACCE9-0A46-4F82-BC3D-F0C7CD4D12A8}" type="pres">
      <dgm:prSet presAssocID="{5977CC7E-5F4A-44A5-95B9-A124D33184CF}" presName="negativeSpace" presStyleCnt="0"/>
      <dgm:spPr/>
    </dgm:pt>
    <dgm:pt modelId="{D994E827-5C66-47BC-B803-A9AF369F00DE}" type="pres">
      <dgm:prSet presAssocID="{5977CC7E-5F4A-44A5-95B9-A124D33184CF}" presName="childText" presStyleLbl="conFgAcc1" presStyleIdx="2" presStyleCnt="4">
        <dgm:presLayoutVars>
          <dgm:bulletEnabled val="1"/>
        </dgm:presLayoutVars>
      </dgm:prSet>
      <dgm:spPr/>
    </dgm:pt>
    <dgm:pt modelId="{9498AD28-9987-4352-A203-4E14C1633995}" type="pres">
      <dgm:prSet presAssocID="{F532FF70-38E4-4935-8212-95E43A859B70}" presName="spaceBetweenRectangles" presStyleCnt="0"/>
      <dgm:spPr/>
    </dgm:pt>
    <dgm:pt modelId="{69C66CFD-CB4A-47D5-9B94-CF5261686709}" type="pres">
      <dgm:prSet presAssocID="{D23A8ACB-EC33-47E8-9984-5BCC22EF6884}" presName="parentLin" presStyleCnt="0"/>
      <dgm:spPr/>
    </dgm:pt>
    <dgm:pt modelId="{32AE8221-B258-4F59-9D03-07633009A8D4}" type="pres">
      <dgm:prSet presAssocID="{D23A8ACB-EC33-47E8-9984-5BCC22EF6884}" presName="parentLeftMargin" presStyleLbl="node1" presStyleIdx="2" presStyleCnt="4"/>
      <dgm:spPr/>
    </dgm:pt>
    <dgm:pt modelId="{5B8FA31F-6F11-4179-9F2B-9E5AA2ACF829}" type="pres">
      <dgm:prSet presAssocID="{D23A8ACB-EC33-47E8-9984-5BCC22EF6884}" presName="parentText" presStyleLbl="node1" presStyleIdx="3" presStyleCnt="4" custScaleX="99504">
        <dgm:presLayoutVars>
          <dgm:chMax val="0"/>
          <dgm:bulletEnabled val="1"/>
        </dgm:presLayoutVars>
      </dgm:prSet>
      <dgm:spPr/>
    </dgm:pt>
    <dgm:pt modelId="{9D8A1F84-8590-44C2-84AA-EF74F224DCD8}" type="pres">
      <dgm:prSet presAssocID="{D23A8ACB-EC33-47E8-9984-5BCC22EF6884}" presName="negativeSpace" presStyleCnt="0"/>
      <dgm:spPr/>
    </dgm:pt>
    <dgm:pt modelId="{066DEB67-6032-4F4B-BED6-1492A31F5C81}" type="pres">
      <dgm:prSet presAssocID="{D23A8ACB-EC33-47E8-9984-5BCC22EF6884}" presName="childText" presStyleLbl="conFgAcc1" presStyleIdx="3" presStyleCnt="4">
        <dgm:presLayoutVars>
          <dgm:bulletEnabled val="1"/>
        </dgm:presLayoutVars>
      </dgm:prSet>
      <dgm:spPr/>
    </dgm:pt>
  </dgm:ptLst>
  <dgm:cxnLst>
    <dgm:cxn modelId="{36846904-A9D2-442F-882C-5F5F3604B7E4}" type="presOf" srcId="{D23A8ACB-EC33-47E8-9984-5BCC22EF6884}" destId="{32AE8221-B258-4F59-9D03-07633009A8D4}" srcOrd="0" destOrd="0" presId="urn:microsoft.com/office/officeart/2005/8/layout/list1"/>
    <dgm:cxn modelId="{768E7004-2DAE-4E4D-BFD3-234E434E0EA1}" type="presOf" srcId="{46B13C84-3FF3-455F-8D5C-9D834C5BA5F1}" destId="{CFA23779-F560-438A-A8D1-7971F0F0955E}" srcOrd="1" destOrd="0" presId="urn:microsoft.com/office/officeart/2005/8/layout/list1"/>
    <dgm:cxn modelId="{2BE11B0D-D808-49FC-940E-A64DB6F5E8F6}" type="presOf" srcId="{0DCF47AE-E393-4CA4-919C-A2BAE2689621}" destId="{FBAEFF10-C003-4337-B1F0-62CB119DE79A}" srcOrd="1" destOrd="0" presId="urn:microsoft.com/office/officeart/2005/8/layout/list1"/>
    <dgm:cxn modelId="{8D0F6C20-6B61-4E5D-97B0-FDE0212FCFCF}" type="presOf" srcId="{0DCF47AE-E393-4CA4-919C-A2BAE2689621}" destId="{FFBE3007-34F1-4B6C-AC6D-9310C572DA43}" srcOrd="0" destOrd="0" presId="urn:microsoft.com/office/officeart/2005/8/layout/list1"/>
    <dgm:cxn modelId="{405EEC23-864C-46A3-8402-66A3496943B8}" type="presOf" srcId="{5977CC7E-5F4A-44A5-95B9-A124D33184CF}" destId="{379E9E98-254F-4C83-B724-9B2F97100ADC}" srcOrd="1" destOrd="0" presId="urn:microsoft.com/office/officeart/2005/8/layout/list1"/>
    <dgm:cxn modelId="{B48CFB37-9F6B-42EB-AC51-01FA909542EC}" srcId="{24BDC05E-6A04-4C98-A388-5DDBEB2166A3}" destId="{46B13C84-3FF3-455F-8D5C-9D834C5BA5F1}" srcOrd="0" destOrd="0" parTransId="{A61E109B-A119-4DD7-BA25-1BE3ED7CDE64}" sibTransId="{0170E151-9497-42A5-86A5-A4B0C062AE76}"/>
    <dgm:cxn modelId="{BDB7773A-788D-4AF9-95AB-D8365D1C13B6}" srcId="{24BDC05E-6A04-4C98-A388-5DDBEB2166A3}" destId="{5977CC7E-5F4A-44A5-95B9-A124D33184CF}" srcOrd="2" destOrd="0" parTransId="{4B90C264-586C-4F16-A812-9ED6553A7793}" sibTransId="{F532FF70-38E4-4935-8212-95E43A859B70}"/>
    <dgm:cxn modelId="{B657DB7C-8EAE-4EE0-A626-7D2C684AFC26}" srcId="{24BDC05E-6A04-4C98-A388-5DDBEB2166A3}" destId="{D23A8ACB-EC33-47E8-9984-5BCC22EF6884}" srcOrd="3" destOrd="0" parTransId="{5038104B-9241-4E4C-A205-D62561A9B53E}" sibTransId="{FD1694B3-3DE7-43B7-92F6-6F98780CA57B}"/>
    <dgm:cxn modelId="{4601488B-F550-4C04-A51C-8E3A14775D21}" type="presOf" srcId="{5977CC7E-5F4A-44A5-95B9-A124D33184CF}" destId="{AFD476E6-E842-4EDF-B8E9-712EFD3DCDB3}" srcOrd="0" destOrd="0" presId="urn:microsoft.com/office/officeart/2005/8/layout/list1"/>
    <dgm:cxn modelId="{B434CB93-379B-4C98-8A56-1480972D9D45}" type="presOf" srcId="{24BDC05E-6A04-4C98-A388-5DDBEB2166A3}" destId="{6ABDB30B-0408-4938-B5CD-54C7D7F8CB46}" srcOrd="0" destOrd="0" presId="urn:microsoft.com/office/officeart/2005/8/layout/list1"/>
    <dgm:cxn modelId="{1B6C339B-F467-4BE1-A738-FFFB70BA81A8}" type="presOf" srcId="{D23A8ACB-EC33-47E8-9984-5BCC22EF6884}" destId="{5B8FA31F-6F11-4179-9F2B-9E5AA2ACF829}" srcOrd="1" destOrd="0" presId="urn:microsoft.com/office/officeart/2005/8/layout/list1"/>
    <dgm:cxn modelId="{CBF894BE-46DD-4EF1-A945-3F27BD1C260A}" srcId="{24BDC05E-6A04-4C98-A388-5DDBEB2166A3}" destId="{0DCF47AE-E393-4CA4-919C-A2BAE2689621}" srcOrd="1" destOrd="0" parTransId="{0BFBC611-5530-4CFD-B3C3-F46CA4BF6153}" sibTransId="{22FBA0F3-0C15-4D42-A5FB-AC4C81D165D5}"/>
    <dgm:cxn modelId="{C9373CC6-568E-4F8D-BBF1-7B8D3CD1BF1C}" type="presOf" srcId="{46B13C84-3FF3-455F-8D5C-9D834C5BA5F1}" destId="{6DF4B5A2-A47A-40C2-AF51-B764C2E1007B}" srcOrd="0" destOrd="0" presId="urn:microsoft.com/office/officeart/2005/8/layout/list1"/>
    <dgm:cxn modelId="{0D41149A-D308-434E-92CB-331667BF7DEE}" type="presParOf" srcId="{6ABDB30B-0408-4938-B5CD-54C7D7F8CB46}" destId="{01D24649-42E2-443B-860A-B7A917DCBF72}" srcOrd="0" destOrd="0" presId="urn:microsoft.com/office/officeart/2005/8/layout/list1"/>
    <dgm:cxn modelId="{29DD9B57-F9CA-4B47-89CE-BC0A26234202}" type="presParOf" srcId="{01D24649-42E2-443B-860A-B7A917DCBF72}" destId="{6DF4B5A2-A47A-40C2-AF51-B764C2E1007B}" srcOrd="0" destOrd="0" presId="urn:microsoft.com/office/officeart/2005/8/layout/list1"/>
    <dgm:cxn modelId="{415358D9-B217-49FF-A913-612FA51FF04F}" type="presParOf" srcId="{01D24649-42E2-443B-860A-B7A917DCBF72}" destId="{CFA23779-F560-438A-A8D1-7971F0F0955E}" srcOrd="1" destOrd="0" presId="urn:microsoft.com/office/officeart/2005/8/layout/list1"/>
    <dgm:cxn modelId="{D61E08BB-1389-4C4C-B34D-E27DD2AF127B}" type="presParOf" srcId="{6ABDB30B-0408-4938-B5CD-54C7D7F8CB46}" destId="{88D8B9E5-CEF7-4CD0-9271-F0D216AFEA6C}" srcOrd="1" destOrd="0" presId="urn:microsoft.com/office/officeart/2005/8/layout/list1"/>
    <dgm:cxn modelId="{B9EF42D3-5061-4B26-AEFA-0AA7FA8724F5}" type="presParOf" srcId="{6ABDB30B-0408-4938-B5CD-54C7D7F8CB46}" destId="{85261430-4D46-4579-B335-BB8A75EF381F}" srcOrd="2" destOrd="0" presId="urn:microsoft.com/office/officeart/2005/8/layout/list1"/>
    <dgm:cxn modelId="{3DA5B0FF-905D-4CA2-9C11-FFFE04B104F4}" type="presParOf" srcId="{6ABDB30B-0408-4938-B5CD-54C7D7F8CB46}" destId="{C5954600-3B95-4B50-8168-D44E8709C268}" srcOrd="3" destOrd="0" presId="urn:microsoft.com/office/officeart/2005/8/layout/list1"/>
    <dgm:cxn modelId="{683ECD5D-8D85-41C9-A38B-385524775802}" type="presParOf" srcId="{6ABDB30B-0408-4938-B5CD-54C7D7F8CB46}" destId="{3AB16382-60AA-4A18-AC0D-FEF37E69A4FF}" srcOrd="4" destOrd="0" presId="urn:microsoft.com/office/officeart/2005/8/layout/list1"/>
    <dgm:cxn modelId="{DE43708C-FD98-4B6A-81E1-F74DA07A9162}" type="presParOf" srcId="{3AB16382-60AA-4A18-AC0D-FEF37E69A4FF}" destId="{FFBE3007-34F1-4B6C-AC6D-9310C572DA43}" srcOrd="0" destOrd="0" presId="urn:microsoft.com/office/officeart/2005/8/layout/list1"/>
    <dgm:cxn modelId="{6D3FF607-DC9F-40E9-8E6F-F7531C429362}" type="presParOf" srcId="{3AB16382-60AA-4A18-AC0D-FEF37E69A4FF}" destId="{FBAEFF10-C003-4337-B1F0-62CB119DE79A}" srcOrd="1" destOrd="0" presId="urn:microsoft.com/office/officeart/2005/8/layout/list1"/>
    <dgm:cxn modelId="{389A8FE3-A199-4340-A268-06084CFA3FBD}" type="presParOf" srcId="{6ABDB30B-0408-4938-B5CD-54C7D7F8CB46}" destId="{DBE3FF27-D989-478A-970F-909AB780642A}" srcOrd="5" destOrd="0" presId="urn:microsoft.com/office/officeart/2005/8/layout/list1"/>
    <dgm:cxn modelId="{89BD0CE0-1F18-4763-9498-76AF05C28938}" type="presParOf" srcId="{6ABDB30B-0408-4938-B5CD-54C7D7F8CB46}" destId="{96502B28-C133-4BE2-9DDE-6735CBEF129B}" srcOrd="6" destOrd="0" presId="urn:microsoft.com/office/officeart/2005/8/layout/list1"/>
    <dgm:cxn modelId="{916BC972-2D05-4682-A8C0-B9C7A98708A5}" type="presParOf" srcId="{6ABDB30B-0408-4938-B5CD-54C7D7F8CB46}" destId="{D3E5AAB1-ABBF-42E7-AD2A-F5EB05D4C781}" srcOrd="7" destOrd="0" presId="urn:microsoft.com/office/officeart/2005/8/layout/list1"/>
    <dgm:cxn modelId="{78CDA487-1D59-4221-8FDC-D694EEFB39D3}" type="presParOf" srcId="{6ABDB30B-0408-4938-B5CD-54C7D7F8CB46}" destId="{36D36D0E-4520-4965-B1A0-04E8F0425195}" srcOrd="8" destOrd="0" presId="urn:microsoft.com/office/officeart/2005/8/layout/list1"/>
    <dgm:cxn modelId="{C928A226-8187-4307-B78F-EC2831FCEAA6}" type="presParOf" srcId="{36D36D0E-4520-4965-B1A0-04E8F0425195}" destId="{AFD476E6-E842-4EDF-B8E9-712EFD3DCDB3}" srcOrd="0" destOrd="0" presId="urn:microsoft.com/office/officeart/2005/8/layout/list1"/>
    <dgm:cxn modelId="{A3DB6C66-66F3-4479-9786-5259EB894EA6}" type="presParOf" srcId="{36D36D0E-4520-4965-B1A0-04E8F0425195}" destId="{379E9E98-254F-4C83-B724-9B2F97100ADC}" srcOrd="1" destOrd="0" presId="urn:microsoft.com/office/officeart/2005/8/layout/list1"/>
    <dgm:cxn modelId="{9AF84713-04BC-4BA6-A387-33FE619F140D}" type="presParOf" srcId="{6ABDB30B-0408-4938-B5CD-54C7D7F8CB46}" destId="{7B0ACCE9-0A46-4F82-BC3D-F0C7CD4D12A8}" srcOrd="9" destOrd="0" presId="urn:microsoft.com/office/officeart/2005/8/layout/list1"/>
    <dgm:cxn modelId="{8DB4C546-F4C3-41C2-8742-7BD6F743AEA6}" type="presParOf" srcId="{6ABDB30B-0408-4938-B5CD-54C7D7F8CB46}" destId="{D994E827-5C66-47BC-B803-A9AF369F00DE}" srcOrd="10" destOrd="0" presId="urn:microsoft.com/office/officeart/2005/8/layout/list1"/>
    <dgm:cxn modelId="{E6E4364A-CE59-4501-8492-7848F3992AE2}" type="presParOf" srcId="{6ABDB30B-0408-4938-B5CD-54C7D7F8CB46}" destId="{9498AD28-9987-4352-A203-4E14C1633995}" srcOrd="11" destOrd="0" presId="urn:microsoft.com/office/officeart/2005/8/layout/list1"/>
    <dgm:cxn modelId="{714BF422-6972-4C98-BBB8-5DDBB6702F8E}" type="presParOf" srcId="{6ABDB30B-0408-4938-B5CD-54C7D7F8CB46}" destId="{69C66CFD-CB4A-47D5-9B94-CF5261686709}" srcOrd="12" destOrd="0" presId="urn:microsoft.com/office/officeart/2005/8/layout/list1"/>
    <dgm:cxn modelId="{E458F112-9B77-4511-96B6-606FB7FC427F}" type="presParOf" srcId="{69C66CFD-CB4A-47D5-9B94-CF5261686709}" destId="{32AE8221-B258-4F59-9D03-07633009A8D4}" srcOrd="0" destOrd="0" presId="urn:microsoft.com/office/officeart/2005/8/layout/list1"/>
    <dgm:cxn modelId="{094D9C59-E2A4-4523-9B4B-294F53C7A0F8}" type="presParOf" srcId="{69C66CFD-CB4A-47D5-9B94-CF5261686709}" destId="{5B8FA31F-6F11-4179-9F2B-9E5AA2ACF829}" srcOrd="1" destOrd="0" presId="urn:microsoft.com/office/officeart/2005/8/layout/list1"/>
    <dgm:cxn modelId="{D3004891-A5A3-4A2E-A901-39D763005E5E}" type="presParOf" srcId="{6ABDB30B-0408-4938-B5CD-54C7D7F8CB46}" destId="{9D8A1F84-8590-44C2-84AA-EF74F224DCD8}" srcOrd="13" destOrd="0" presId="urn:microsoft.com/office/officeart/2005/8/layout/list1"/>
    <dgm:cxn modelId="{08258718-697D-4DDE-ACC7-1366B2F905ED}" type="presParOf" srcId="{6ABDB30B-0408-4938-B5CD-54C7D7F8CB46}" destId="{066DEB67-6032-4F4B-BED6-1492A31F5C81}"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261430-4D46-4579-B335-BB8A75EF381F}">
      <dsp:nvSpPr>
        <dsp:cNvPr id="0" name=""/>
        <dsp:cNvSpPr/>
      </dsp:nvSpPr>
      <dsp:spPr>
        <a:xfrm>
          <a:off x="0" y="661079"/>
          <a:ext cx="8229600" cy="302400"/>
        </a:xfrm>
        <a:prstGeom prst="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CFA23779-F560-438A-A8D1-7971F0F0955E}">
      <dsp:nvSpPr>
        <dsp:cNvPr id="0" name=""/>
        <dsp:cNvSpPr/>
      </dsp:nvSpPr>
      <dsp:spPr>
        <a:xfrm>
          <a:off x="411480" y="110941"/>
          <a:ext cx="5760720" cy="727258"/>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en-US" sz="1600" kern="1200" dirty="0" err="1">
              <a:latin typeface="Arial Black" pitchFamily="34" charset="0"/>
            </a:rPr>
            <a:t>Lembar</a:t>
          </a:r>
          <a:r>
            <a:rPr lang="en-US" sz="1600" kern="1200" dirty="0">
              <a:latin typeface="Arial Black" pitchFamily="34" charset="0"/>
            </a:rPr>
            <a:t> </a:t>
          </a:r>
          <a:r>
            <a:rPr lang="en-US" sz="1600" kern="1200" dirty="0" err="1">
              <a:latin typeface="Arial Black" pitchFamily="34" charset="0"/>
            </a:rPr>
            <a:t>Pengesahan</a:t>
          </a:r>
          <a:endParaRPr lang="en-US" sz="1600" kern="1200" dirty="0"/>
        </a:p>
      </dsp:txBody>
      <dsp:txXfrm>
        <a:off x="446982" y="146443"/>
        <a:ext cx="5689716" cy="656254"/>
      </dsp:txXfrm>
    </dsp:sp>
    <dsp:sp modelId="{96502B28-C133-4BE2-9DDE-6735CBEF129B}">
      <dsp:nvSpPr>
        <dsp:cNvPr id="0" name=""/>
        <dsp:cNvSpPr/>
      </dsp:nvSpPr>
      <dsp:spPr>
        <a:xfrm>
          <a:off x="0" y="1640757"/>
          <a:ext cx="8229600" cy="302400"/>
        </a:xfrm>
        <a:prstGeom prst="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FBAEFF10-C003-4337-B1F0-62CB119DE79A}">
      <dsp:nvSpPr>
        <dsp:cNvPr id="0" name=""/>
        <dsp:cNvSpPr/>
      </dsp:nvSpPr>
      <dsp:spPr>
        <a:xfrm>
          <a:off x="411480" y="1028279"/>
          <a:ext cx="6827547" cy="789597"/>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622300">
            <a:lnSpc>
              <a:spcPct val="90000"/>
            </a:lnSpc>
            <a:spcBef>
              <a:spcPct val="0"/>
            </a:spcBef>
            <a:spcAft>
              <a:spcPct val="35000"/>
            </a:spcAft>
            <a:buNone/>
          </a:pPr>
          <a:r>
            <a:rPr lang="en-US" sz="1400" b="1" kern="1200" dirty="0" err="1">
              <a:latin typeface="Arial Black" pitchFamily="34" charset="0"/>
            </a:rPr>
            <a:t>Daftar</a:t>
          </a:r>
          <a:r>
            <a:rPr lang="en-US" sz="1400" b="1" kern="1200" dirty="0">
              <a:latin typeface="Arial Black" pitchFamily="34" charset="0"/>
            </a:rPr>
            <a:t> Isi, </a:t>
          </a:r>
          <a:r>
            <a:rPr lang="en-US" sz="1400" b="1" kern="1200" dirty="0" err="1">
              <a:latin typeface="Arial Black" pitchFamily="34" charset="0"/>
            </a:rPr>
            <a:t>Daftar</a:t>
          </a:r>
          <a:r>
            <a:rPr lang="en-US" sz="1400" b="1" kern="1200" dirty="0">
              <a:latin typeface="Arial Black" pitchFamily="34" charset="0"/>
            </a:rPr>
            <a:t> </a:t>
          </a:r>
          <a:r>
            <a:rPr lang="en-US" sz="1400" b="1" kern="1200" dirty="0" err="1">
              <a:latin typeface="Arial Black" pitchFamily="34" charset="0"/>
            </a:rPr>
            <a:t>Tabel</a:t>
          </a:r>
          <a:r>
            <a:rPr lang="en-US" sz="1400" b="1" kern="1200" dirty="0">
              <a:latin typeface="Arial Black" pitchFamily="34" charset="0"/>
            </a:rPr>
            <a:t>, </a:t>
          </a:r>
          <a:r>
            <a:rPr lang="en-US" sz="1400" b="1" kern="1200" dirty="0" err="1">
              <a:latin typeface="Arial Black" pitchFamily="34" charset="0"/>
            </a:rPr>
            <a:t>Daftar</a:t>
          </a:r>
          <a:r>
            <a:rPr lang="en-US" sz="1400" b="1" kern="1200" dirty="0">
              <a:latin typeface="Arial Black" pitchFamily="34" charset="0"/>
            </a:rPr>
            <a:t> </a:t>
          </a:r>
          <a:r>
            <a:rPr lang="en-US" sz="1400" b="1" kern="1200" dirty="0" err="1">
              <a:latin typeface="Arial Black" pitchFamily="34" charset="0"/>
            </a:rPr>
            <a:t>Lampiran</a:t>
          </a:r>
          <a:endParaRPr lang="en-US" sz="1400" b="1" kern="1200" dirty="0">
            <a:latin typeface="Arial Black" pitchFamily="34" charset="0"/>
          </a:endParaRPr>
        </a:p>
      </dsp:txBody>
      <dsp:txXfrm>
        <a:off x="450025" y="1066824"/>
        <a:ext cx="6750457" cy="712507"/>
      </dsp:txXfrm>
    </dsp:sp>
    <dsp:sp modelId="{D994E827-5C66-47BC-B803-A9AF369F00DE}">
      <dsp:nvSpPr>
        <dsp:cNvPr id="0" name=""/>
        <dsp:cNvSpPr/>
      </dsp:nvSpPr>
      <dsp:spPr>
        <a:xfrm>
          <a:off x="0" y="2783395"/>
          <a:ext cx="8229600" cy="302400"/>
        </a:xfrm>
        <a:prstGeom prst="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379E9E98-254F-4C83-B724-9B2F97100ADC}">
      <dsp:nvSpPr>
        <dsp:cNvPr id="0" name=""/>
        <dsp:cNvSpPr/>
      </dsp:nvSpPr>
      <dsp:spPr>
        <a:xfrm>
          <a:off x="391790" y="2007957"/>
          <a:ext cx="7835792" cy="952558"/>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622300">
            <a:lnSpc>
              <a:spcPct val="90000"/>
            </a:lnSpc>
            <a:spcBef>
              <a:spcPct val="0"/>
            </a:spcBef>
            <a:spcAft>
              <a:spcPct val="35000"/>
            </a:spcAft>
            <a:buNone/>
          </a:pPr>
          <a:r>
            <a:rPr lang="en-US" sz="1400" kern="1200" dirty="0" err="1">
              <a:latin typeface="Arial Black" pitchFamily="34" charset="0"/>
            </a:rPr>
            <a:t>Substansi</a:t>
          </a:r>
          <a:r>
            <a:rPr lang="en-US" sz="1400" kern="1200" dirty="0">
              <a:latin typeface="Arial Black" pitchFamily="34" charset="0"/>
            </a:rPr>
            <a:t> Proposal</a:t>
          </a:r>
          <a:endParaRPr lang="en-US" sz="1400" kern="1200" dirty="0"/>
        </a:p>
      </dsp:txBody>
      <dsp:txXfrm>
        <a:off x="438290" y="2054457"/>
        <a:ext cx="7742792" cy="859558"/>
      </dsp:txXfrm>
    </dsp:sp>
    <dsp:sp modelId="{066DEB67-6032-4F4B-BED6-1492A31F5C81}">
      <dsp:nvSpPr>
        <dsp:cNvPr id="0" name=""/>
        <dsp:cNvSpPr/>
      </dsp:nvSpPr>
      <dsp:spPr>
        <a:xfrm>
          <a:off x="0" y="3930058"/>
          <a:ext cx="8229600" cy="302400"/>
        </a:xfrm>
        <a:prstGeom prst="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5B8FA31F-6F11-4179-9F2B-9E5AA2ACF829}">
      <dsp:nvSpPr>
        <dsp:cNvPr id="0" name=""/>
        <dsp:cNvSpPr/>
      </dsp:nvSpPr>
      <dsp:spPr>
        <a:xfrm>
          <a:off x="373707" y="3150595"/>
          <a:ext cx="7849791" cy="956582"/>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622300">
            <a:lnSpc>
              <a:spcPct val="90000"/>
            </a:lnSpc>
            <a:spcBef>
              <a:spcPct val="0"/>
            </a:spcBef>
            <a:spcAft>
              <a:spcPct val="35000"/>
            </a:spcAft>
            <a:buNone/>
          </a:pPr>
          <a:r>
            <a:rPr lang="en-US" sz="1400" kern="1200" dirty="0" err="1">
              <a:latin typeface="Arial Black" pitchFamily="34" charset="0"/>
            </a:rPr>
            <a:t>Lampiran</a:t>
          </a:r>
          <a:r>
            <a:rPr lang="en-US" sz="1400" kern="1200" dirty="0">
              <a:latin typeface="Arial Black" pitchFamily="34" charset="0"/>
            </a:rPr>
            <a:t> (Peta </a:t>
          </a:r>
          <a:r>
            <a:rPr lang="en-US" sz="1400" kern="1200" dirty="0" err="1">
              <a:latin typeface="Arial Black" pitchFamily="34" charset="0"/>
            </a:rPr>
            <a:t>lokasi</a:t>
          </a:r>
          <a:r>
            <a:rPr lang="en-US" sz="1400" kern="1200" dirty="0">
              <a:latin typeface="Arial Black" pitchFamily="34" charset="0"/>
            </a:rPr>
            <a:t>, </a:t>
          </a:r>
          <a:r>
            <a:rPr lang="en-US" sz="1400" kern="1200" dirty="0" err="1">
              <a:latin typeface="Arial Black" pitchFamily="34" charset="0"/>
            </a:rPr>
            <a:t>Rincian</a:t>
          </a:r>
          <a:r>
            <a:rPr lang="en-US" sz="1400" kern="1200" dirty="0">
              <a:latin typeface="Arial Black" pitchFamily="34" charset="0"/>
            </a:rPr>
            <a:t> </a:t>
          </a:r>
          <a:r>
            <a:rPr lang="en-US" sz="1400" kern="1200" dirty="0" err="1">
              <a:latin typeface="Arial Black" pitchFamily="34" charset="0"/>
            </a:rPr>
            <a:t>Biaya</a:t>
          </a:r>
          <a:r>
            <a:rPr lang="en-US" sz="1400" kern="1200" dirty="0">
              <a:latin typeface="Arial Black" pitchFamily="34" charset="0"/>
            </a:rPr>
            <a:t>, </a:t>
          </a:r>
          <a:r>
            <a:rPr lang="en-US" sz="1400" kern="1200" dirty="0" err="1">
              <a:latin typeface="Arial Black" pitchFamily="34" charset="0"/>
            </a:rPr>
            <a:t>Biodata</a:t>
          </a:r>
          <a:r>
            <a:rPr lang="en-US" sz="1400" kern="1200" dirty="0">
              <a:latin typeface="Arial Black" pitchFamily="34" charset="0"/>
            </a:rPr>
            <a:t> DPL, </a:t>
          </a:r>
          <a:r>
            <a:rPr lang="en-US" sz="1400" kern="1200" dirty="0" err="1">
              <a:latin typeface="Arial Black" pitchFamily="34" charset="0"/>
            </a:rPr>
            <a:t>Daftar</a:t>
          </a:r>
          <a:r>
            <a:rPr lang="en-US" sz="1400" kern="1200" dirty="0">
              <a:latin typeface="Arial Black" pitchFamily="34" charset="0"/>
            </a:rPr>
            <a:t> </a:t>
          </a:r>
          <a:r>
            <a:rPr lang="en-US" sz="1400" kern="1200" dirty="0" err="1">
              <a:latin typeface="Arial Black" pitchFamily="34" charset="0"/>
            </a:rPr>
            <a:t>Mahasiswa</a:t>
          </a:r>
          <a:r>
            <a:rPr lang="en-US" sz="1400" kern="1200" dirty="0">
              <a:latin typeface="Arial Black" pitchFamily="34" charset="0"/>
            </a:rPr>
            <a:t> KKN)</a:t>
          </a:r>
          <a:endParaRPr lang="en-US" sz="1400" kern="1200" dirty="0"/>
        </a:p>
      </dsp:txBody>
      <dsp:txXfrm>
        <a:off x="420403" y="3197291"/>
        <a:ext cx="7756399" cy="8631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FB39A8-4726-40A6-8BC2-F35A7832BCCF}">
      <dsp:nvSpPr>
        <dsp:cNvPr id="0" name=""/>
        <dsp:cNvSpPr/>
      </dsp:nvSpPr>
      <dsp:spPr>
        <a:xfrm>
          <a:off x="1859329" y="1904"/>
          <a:ext cx="7284660" cy="133290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JUDUL</a:t>
          </a:r>
        </a:p>
        <a:p>
          <a:pPr marL="228600" lvl="1" indent="-228600" algn="l" defTabSz="889000">
            <a:lnSpc>
              <a:spcPct val="90000"/>
            </a:lnSpc>
            <a:spcBef>
              <a:spcPct val="0"/>
            </a:spcBef>
            <a:spcAft>
              <a:spcPct val="15000"/>
            </a:spcAft>
            <a:buChar char="•"/>
          </a:pPr>
          <a:r>
            <a:rPr lang="id-ID" sz="2000" kern="1200" dirty="0"/>
            <a:t>Judul mencerminkan penyelesaian/solusi dari suatu masalah nyata yang ada pada wilayah tertentu </a:t>
          </a:r>
        </a:p>
      </dsp:txBody>
      <dsp:txXfrm>
        <a:off x="1859329" y="168517"/>
        <a:ext cx="6784821" cy="999678"/>
      </dsp:txXfrm>
    </dsp:sp>
    <dsp:sp modelId="{D3CAC9DF-0F65-4D87-9877-685373CFD6E2}">
      <dsp:nvSpPr>
        <dsp:cNvPr id="0" name=""/>
        <dsp:cNvSpPr/>
      </dsp:nvSpPr>
      <dsp:spPr>
        <a:xfrm>
          <a:off x="304780" y="518"/>
          <a:ext cx="1402120" cy="13356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dirty="0"/>
            <a:t>1</a:t>
          </a:r>
        </a:p>
      </dsp:txBody>
      <dsp:txXfrm>
        <a:off x="369982" y="65720"/>
        <a:ext cx="1271716" cy="1205272"/>
      </dsp:txXfrm>
    </dsp:sp>
    <dsp:sp modelId="{32133751-5BE4-476D-9CD2-B91A5817CEC5}">
      <dsp:nvSpPr>
        <dsp:cNvPr id="0" name=""/>
        <dsp:cNvSpPr/>
      </dsp:nvSpPr>
      <dsp:spPr>
        <a:xfrm>
          <a:off x="1754418" y="1296635"/>
          <a:ext cx="7640290" cy="153337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ANALISIS SITUASI</a:t>
          </a:r>
        </a:p>
        <a:p>
          <a:pPr marL="228600" lvl="1" indent="-228600" algn="l" defTabSz="889000">
            <a:lnSpc>
              <a:spcPct val="90000"/>
            </a:lnSpc>
            <a:spcBef>
              <a:spcPct val="0"/>
            </a:spcBef>
            <a:spcAft>
              <a:spcPct val="15000"/>
            </a:spcAft>
            <a:buChar char="•"/>
          </a:pPr>
          <a:r>
            <a:rPr lang="id-ID" sz="2000" kern="1200" dirty="0"/>
            <a:t>Uraikan permasalahan dan kebutuhan lapangan satu atau lebih kelompok usaha di desa lokasi, yang dapat mengekspresikan kreativitas dan menerapkannya untuk suatu tujuan, sesuai dengan kemampuan spesifik lembaga pendidikan tinggi penyelenggara KKN</a:t>
          </a:r>
        </a:p>
        <a:p>
          <a:pPr marL="171450" lvl="1" indent="-171450" algn="l" defTabSz="800100">
            <a:lnSpc>
              <a:spcPct val="90000"/>
            </a:lnSpc>
            <a:spcBef>
              <a:spcPct val="0"/>
            </a:spcBef>
            <a:spcAft>
              <a:spcPct val="15000"/>
            </a:spcAft>
            <a:buChar char="•"/>
          </a:pPr>
          <a:endParaRPr lang="en-US" sz="1800" kern="1200" dirty="0"/>
        </a:p>
      </dsp:txBody>
      <dsp:txXfrm>
        <a:off x="1754418" y="1488307"/>
        <a:ext cx="7065275" cy="1150029"/>
      </dsp:txXfrm>
    </dsp:sp>
    <dsp:sp modelId="{50E76354-D72F-457D-A270-296CA5AFE91C}">
      <dsp:nvSpPr>
        <dsp:cNvPr id="0" name=""/>
        <dsp:cNvSpPr/>
      </dsp:nvSpPr>
      <dsp:spPr>
        <a:xfrm>
          <a:off x="210403" y="1608455"/>
          <a:ext cx="1465975" cy="14573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dirty="0"/>
            <a:t>2</a:t>
          </a:r>
        </a:p>
      </dsp:txBody>
      <dsp:txXfrm>
        <a:off x="281545" y="1679597"/>
        <a:ext cx="1323691" cy="1315065"/>
      </dsp:txXfrm>
    </dsp:sp>
    <dsp:sp modelId="{CCA1BCD0-47C3-4115-9105-5F115D6C0F6B}">
      <dsp:nvSpPr>
        <dsp:cNvPr id="0" name=""/>
        <dsp:cNvSpPr/>
      </dsp:nvSpPr>
      <dsp:spPr>
        <a:xfrm>
          <a:off x="1693884" y="3164980"/>
          <a:ext cx="7496931" cy="197058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n-US" sz="1800" kern="1200" dirty="0"/>
            <a:t>RUMUSAN MASALAH</a:t>
          </a:r>
          <a:endParaRPr lang="en-US" sz="2000" kern="1200" dirty="0"/>
        </a:p>
        <a:p>
          <a:pPr marL="228600" lvl="1" indent="-228600" algn="l" defTabSz="889000">
            <a:lnSpc>
              <a:spcPct val="90000"/>
            </a:lnSpc>
            <a:spcBef>
              <a:spcPct val="0"/>
            </a:spcBef>
            <a:spcAft>
              <a:spcPct val="15000"/>
            </a:spcAft>
            <a:buChar char="•"/>
          </a:pPr>
          <a:r>
            <a:rPr lang="id-ID" sz="2000" kern="1200" dirty="0"/>
            <a:t>Rumuskan dengan jelas permasalahan yang ingin diatasi atau dipecahkan. Uraikan pendekatan dan konsep untuk menjawab masalah yang akan diatasi. Dalam rumusan masalah dapat dikemukakan definisi, asumsi, dan lingkup yang menjadi batasan kegiatan. </a:t>
          </a:r>
          <a:r>
            <a:rPr lang="en-US" sz="2000" kern="1200" dirty="0"/>
            <a:t>.</a:t>
          </a:r>
          <a:endParaRPr lang="id-ID" sz="2000" kern="1200" dirty="0"/>
        </a:p>
      </dsp:txBody>
      <dsp:txXfrm>
        <a:off x="1693884" y="3411303"/>
        <a:ext cx="6757963" cy="1477936"/>
      </dsp:txXfrm>
    </dsp:sp>
    <dsp:sp modelId="{2F811C38-0CDF-4E2B-B58E-400ACE60C88D}">
      <dsp:nvSpPr>
        <dsp:cNvPr id="0" name=""/>
        <dsp:cNvSpPr/>
      </dsp:nvSpPr>
      <dsp:spPr>
        <a:xfrm>
          <a:off x="105594" y="3356533"/>
          <a:ext cx="1494597" cy="152026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dirty="0"/>
            <a:t>3</a:t>
          </a:r>
        </a:p>
      </dsp:txBody>
      <dsp:txXfrm>
        <a:off x="178554" y="3429493"/>
        <a:ext cx="1348677" cy="13743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FB39A8-4726-40A6-8BC2-F35A7832BCCF}">
      <dsp:nvSpPr>
        <dsp:cNvPr id="0" name=""/>
        <dsp:cNvSpPr/>
      </dsp:nvSpPr>
      <dsp:spPr>
        <a:xfrm>
          <a:off x="1676398" y="1037"/>
          <a:ext cx="7650524" cy="1896117"/>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TUJUAN PROGRAM</a:t>
          </a:r>
        </a:p>
        <a:p>
          <a:pPr marL="228600" lvl="1" indent="-228600" algn="l" defTabSz="889000">
            <a:lnSpc>
              <a:spcPct val="90000"/>
            </a:lnSpc>
            <a:spcBef>
              <a:spcPct val="0"/>
            </a:spcBef>
            <a:spcAft>
              <a:spcPct val="15000"/>
            </a:spcAft>
            <a:buChar char="•"/>
          </a:pPr>
          <a:r>
            <a:rPr lang="id-ID" sz="2000" kern="1200" dirty="0"/>
            <a:t>Berikan uraian singkat mengenai tujuan yang akan dicapai secara spesifik oleh lembaga penyelenggara KKN setelah kegiatan selesai</a:t>
          </a:r>
          <a:endParaRPr lang="en-US" sz="2000" kern="1200" dirty="0"/>
        </a:p>
      </dsp:txBody>
      <dsp:txXfrm>
        <a:off x="1676398" y="238052"/>
        <a:ext cx="6939480" cy="1422087"/>
      </dsp:txXfrm>
    </dsp:sp>
    <dsp:sp modelId="{D3CAC9DF-0F65-4D87-9877-685373CFD6E2}">
      <dsp:nvSpPr>
        <dsp:cNvPr id="0" name=""/>
        <dsp:cNvSpPr/>
      </dsp:nvSpPr>
      <dsp:spPr>
        <a:xfrm>
          <a:off x="121848" y="142788"/>
          <a:ext cx="1402120" cy="161261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dirty="0"/>
            <a:t>4</a:t>
          </a:r>
        </a:p>
      </dsp:txBody>
      <dsp:txXfrm>
        <a:off x="190294" y="211234"/>
        <a:ext cx="1265228" cy="1475722"/>
      </dsp:txXfrm>
    </dsp:sp>
    <dsp:sp modelId="{CCA1BCD0-47C3-4115-9105-5F115D6C0F6B}">
      <dsp:nvSpPr>
        <dsp:cNvPr id="0" name=""/>
        <dsp:cNvSpPr/>
      </dsp:nvSpPr>
      <dsp:spPr>
        <a:xfrm>
          <a:off x="1554664" y="1263326"/>
          <a:ext cx="7741716" cy="284568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KEGUNAAN PROGRAM</a:t>
          </a:r>
        </a:p>
        <a:p>
          <a:pPr marL="228600" lvl="1" indent="-228600" algn="l" defTabSz="889000">
            <a:lnSpc>
              <a:spcPct val="90000"/>
            </a:lnSpc>
            <a:spcBef>
              <a:spcPct val="0"/>
            </a:spcBef>
            <a:spcAft>
              <a:spcPct val="15000"/>
            </a:spcAft>
            <a:buChar char="•"/>
          </a:pPr>
          <a:r>
            <a:rPr lang="id-ID" sz="2000" kern="1200" dirty="0"/>
            <a:t>Jelaskan manfaat yang diperoleh dari kegiatan</a:t>
          </a:r>
          <a:r>
            <a:rPr lang="en-US" sz="2000" kern="1200" dirty="0"/>
            <a:t> KKN </a:t>
          </a:r>
          <a:r>
            <a:rPr lang="id-ID" sz="2000" kern="1200" dirty="0"/>
            <a:t>desa lokasi secara konseptual, kemandirian, kerjasama dan pemecahan masalah bagi kelompok sasaran, perguruan tinggi penyelenggara KKN, mahasiswa peserta KKN, masyarakat di sekitar desa lokasi dan Pemerintah. </a:t>
          </a:r>
          <a:endParaRPr lang="en-US" sz="2000" kern="1200" dirty="0"/>
        </a:p>
      </dsp:txBody>
      <dsp:txXfrm>
        <a:off x="1554664" y="1619037"/>
        <a:ext cx="6674585" cy="2134263"/>
      </dsp:txXfrm>
    </dsp:sp>
    <dsp:sp modelId="{2F811C38-0CDF-4E2B-B58E-400ACE60C88D}">
      <dsp:nvSpPr>
        <dsp:cNvPr id="0" name=""/>
        <dsp:cNvSpPr/>
      </dsp:nvSpPr>
      <dsp:spPr>
        <a:xfrm>
          <a:off x="228604" y="1905007"/>
          <a:ext cx="1249845" cy="181597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id-ID" sz="6500" kern="1200" dirty="0"/>
            <a:t>5</a:t>
          </a:r>
          <a:endParaRPr lang="en-US" sz="6500" kern="1200" dirty="0"/>
        </a:p>
      </dsp:txBody>
      <dsp:txXfrm>
        <a:off x="289616" y="1966019"/>
        <a:ext cx="1127821" cy="16939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FB39A8-4726-40A6-8BC2-F35A7832BCCF}">
      <dsp:nvSpPr>
        <dsp:cNvPr id="0" name=""/>
        <dsp:cNvSpPr/>
      </dsp:nvSpPr>
      <dsp:spPr>
        <a:xfrm>
          <a:off x="1859329" y="3069"/>
          <a:ext cx="7284660" cy="2404686"/>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METODOLOGI KKN</a:t>
          </a:r>
        </a:p>
        <a:p>
          <a:pPr marL="228600" lvl="1" indent="-228600" algn="l" defTabSz="889000">
            <a:lnSpc>
              <a:spcPct val="90000"/>
            </a:lnSpc>
            <a:spcBef>
              <a:spcPct val="0"/>
            </a:spcBef>
            <a:spcAft>
              <a:spcPct val="15000"/>
            </a:spcAft>
            <a:buChar char="•"/>
          </a:pPr>
          <a:r>
            <a:rPr lang="id-ID" sz="2000" kern="1200" dirty="0"/>
            <a:t>Uraikan metode yang digunakan dalam pelaksanaan program kegiatan kuliah kerja nyata desa lokasi secara rinci yang terdiri dari kerangka berfikir, metode, strategi dan indikator keberhasilan. </a:t>
          </a:r>
          <a:endParaRPr lang="en-US" sz="2000" kern="1200" dirty="0"/>
        </a:p>
      </dsp:txBody>
      <dsp:txXfrm>
        <a:off x="1859329" y="303655"/>
        <a:ext cx="6382903" cy="1803514"/>
      </dsp:txXfrm>
    </dsp:sp>
    <dsp:sp modelId="{D3CAC9DF-0F65-4D87-9877-685373CFD6E2}">
      <dsp:nvSpPr>
        <dsp:cNvPr id="0" name=""/>
        <dsp:cNvSpPr/>
      </dsp:nvSpPr>
      <dsp:spPr>
        <a:xfrm>
          <a:off x="304780" y="381003"/>
          <a:ext cx="1402120" cy="164881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dirty="0"/>
            <a:t>7</a:t>
          </a:r>
        </a:p>
      </dsp:txBody>
      <dsp:txXfrm>
        <a:off x="373226" y="449449"/>
        <a:ext cx="1265228" cy="1511927"/>
      </dsp:txXfrm>
    </dsp:sp>
    <dsp:sp modelId="{32133751-5BE4-476D-9CD2-B91A5817CEC5}">
      <dsp:nvSpPr>
        <dsp:cNvPr id="0" name=""/>
        <dsp:cNvSpPr/>
      </dsp:nvSpPr>
      <dsp:spPr>
        <a:xfrm>
          <a:off x="1792611" y="2300244"/>
          <a:ext cx="7647759" cy="232402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PROGRAM KEGIATAN DAN ANGGARAN</a:t>
          </a:r>
        </a:p>
        <a:p>
          <a:pPr marL="228600" lvl="1" indent="-228600" algn="l" defTabSz="889000">
            <a:lnSpc>
              <a:spcPct val="90000"/>
            </a:lnSpc>
            <a:spcBef>
              <a:spcPct val="0"/>
            </a:spcBef>
            <a:spcAft>
              <a:spcPct val="15000"/>
            </a:spcAft>
            <a:buChar char="•"/>
          </a:pPr>
          <a:r>
            <a:rPr lang="id-ID" sz="2000" kern="1200" dirty="0"/>
            <a:t>Jelaskan </a:t>
          </a:r>
          <a:r>
            <a:rPr lang="en-US" sz="2000" kern="1200" dirty="0" err="1"/>
            <a:t>macam</a:t>
          </a:r>
          <a:r>
            <a:rPr lang="en-US" sz="2000" kern="1200" dirty="0"/>
            <a:t> program </a:t>
          </a:r>
          <a:r>
            <a:rPr lang="en-US" sz="2000" kern="1200" dirty="0" err="1"/>
            <a:t>kegiatan</a:t>
          </a:r>
          <a:r>
            <a:rPr lang="en-US" sz="2000" kern="1200" dirty="0"/>
            <a:t> yang </a:t>
          </a:r>
          <a:r>
            <a:rPr lang="en-US" sz="2000" kern="1200" dirty="0" err="1"/>
            <a:t>akan</a:t>
          </a:r>
          <a:r>
            <a:rPr lang="en-US" sz="2000" kern="1200" dirty="0"/>
            <a:t> </a:t>
          </a:r>
          <a:r>
            <a:rPr lang="en-US" sz="2000" kern="1200" dirty="0" err="1"/>
            <a:t>dilakukan</a:t>
          </a:r>
          <a:r>
            <a:rPr lang="en-US" sz="2000" kern="1200" dirty="0"/>
            <a:t> </a:t>
          </a:r>
          <a:r>
            <a:rPr lang="en-US" sz="2000" kern="1200" dirty="0" err="1"/>
            <a:t>berupa</a:t>
          </a:r>
          <a:r>
            <a:rPr lang="en-US" sz="2000" kern="1200" dirty="0"/>
            <a:t> program </a:t>
          </a:r>
          <a:r>
            <a:rPr lang="en-US" sz="2000" kern="1200" dirty="0" err="1"/>
            <a:t>utama</a:t>
          </a:r>
          <a:r>
            <a:rPr lang="en-US" sz="2000" kern="1200" dirty="0"/>
            <a:t> </a:t>
          </a:r>
          <a:r>
            <a:rPr lang="en-US" sz="2000" kern="1200" dirty="0" err="1"/>
            <a:t>dan</a:t>
          </a:r>
          <a:r>
            <a:rPr lang="en-US" sz="2000" kern="1200" dirty="0"/>
            <a:t> program </a:t>
          </a:r>
          <a:r>
            <a:rPr lang="en-US" sz="2000" kern="1200" dirty="0" err="1"/>
            <a:t>penunjang</a:t>
          </a:r>
          <a:r>
            <a:rPr lang="en-US" sz="2000" kern="1200" dirty="0"/>
            <a:t>.</a:t>
          </a:r>
        </a:p>
      </dsp:txBody>
      <dsp:txXfrm>
        <a:off x="1792611" y="2590747"/>
        <a:ext cx="6776251" cy="1743016"/>
      </dsp:txXfrm>
    </dsp:sp>
    <dsp:sp modelId="{50E76354-D72F-457D-A270-296CA5AFE91C}">
      <dsp:nvSpPr>
        <dsp:cNvPr id="0" name=""/>
        <dsp:cNvSpPr/>
      </dsp:nvSpPr>
      <dsp:spPr>
        <a:xfrm>
          <a:off x="164746" y="2702181"/>
          <a:ext cx="1549748" cy="15650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dirty="0"/>
            <a:t>8</a:t>
          </a:r>
        </a:p>
      </dsp:txBody>
      <dsp:txXfrm>
        <a:off x="240398" y="2777833"/>
        <a:ext cx="1398444" cy="141372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261430-4D46-4579-B335-BB8A75EF381F}">
      <dsp:nvSpPr>
        <dsp:cNvPr id="0" name=""/>
        <dsp:cNvSpPr/>
      </dsp:nvSpPr>
      <dsp:spPr>
        <a:xfrm>
          <a:off x="0" y="344181"/>
          <a:ext cx="8229600" cy="504000"/>
        </a:xfrm>
        <a:prstGeom prst="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CFA23779-F560-438A-A8D1-7971F0F0955E}">
      <dsp:nvSpPr>
        <dsp:cNvPr id="0" name=""/>
        <dsp:cNvSpPr/>
      </dsp:nvSpPr>
      <dsp:spPr>
        <a:xfrm>
          <a:off x="411480" y="48981"/>
          <a:ext cx="5760720" cy="590400"/>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89000">
            <a:lnSpc>
              <a:spcPct val="90000"/>
            </a:lnSpc>
            <a:spcBef>
              <a:spcPct val="0"/>
            </a:spcBef>
            <a:spcAft>
              <a:spcPct val="35000"/>
            </a:spcAft>
            <a:buNone/>
          </a:pPr>
          <a:r>
            <a:rPr lang="en-US" sz="2000" b="1" kern="1200" dirty="0" err="1"/>
            <a:t>Halaman</a:t>
          </a:r>
          <a:r>
            <a:rPr lang="en-US" sz="2000" b="1" kern="1200" dirty="0"/>
            <a:t> </a:t>
          </a:r>
          <a:r>
            <a:rPr lang="en-US" sz="2000" b="1" kern="1200" dirty="0" err="1"/>
            <a:t>Pengesahan</a:t>
          </a:r>
          <a:endParaRPr lang="en-US" sz="2000" b="1" kern="1200" dirty="0"/>
        </a:p>
      </dsp:txBody>
      <dsp:txXfrm>
        <a:off x="440301" y="77802"/>
        <a:ext cx="5703078" cy="532758"/>
      </dsp:txXfrm>
    </dsp:sp>
    <dsp:sp modelId="{96502B28-C133-4BE2-9DDE-6735CBEF129B}">
      <dsp:nvSpPr>
        <dsp:cNvPr id="0" name=""/>
        <dsp:cNvSpPr/>
      </dsp:nvSpPr>
      <dsp:spPr>
        <a:xfrm>
          <a:off x="0" y="1251381"/>
          <a:ext cx="8229600" cy="504000"/>
        </a:xfrm>
        <a:prstGeom prst="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FBAEFF10-C003-4337-B1F0-62CB119DE79A}">
      <dsp:nvSpPr>
        <dsp:cNvPr id="0" name=""/>
        <dsp:cNvSpPr/>
      </dsp:nvSpPr>
      <dsp:spPr>
        <a:xfrm>
          <a:off x="411480" y="956181"/>
          <a:ext cx="5760720" cy="590400"/>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89000">
            <a:lnSpc>
              <a:spcPct val="90000"/>
            </a:lnSpc>
            <a:spcBef>
              <a:spcPct val="0"/>
            </a:spcBef>
            <a:spcAft>
              <a:spcPct val="35000"/>
            </a:spcAft>
            <a:buNone/>
          </a:pPr>
          <a:r>
            <a:rPr lang="en-US" sz="2000" kern="1200" dirty="0" err="1">
              <a:latin typeface="Arial Black" pitchFamily="34" charset="0"/>
            </a:rPr>
            <a:t>Kata</a:t>
          </a:r>
          <a:r>
            <a:rPr lang="en-US" sz="2000" kern="1200" dirty="0">
              <a:latin typeface="Arial Black" pitchFamily="34" charset="0"/>
            </a:rPr>
            <a:t> </a:t>
          </a:r>
          <a:r>
            <a:rPr lang="en-US" sz="2000" kern="1200" dirty="0" err="1">
              <a:latin typeface="Arial Black" pitchFamily="34" charset="0"/>
            </a:rPr>
            <a:t>Pengantar</a:t>
          </a:r>
          <a:endParaRPr lang="en-US" sz="2000" kern="1200" dirty="0"/>
        </a:p>
      </dsp:txBody>
      <dsp:txXfrm>
        <a:off x="440301" y="985002"/>
        <a:ext cx="5703078" cy="532758"/>
      </dsp:txXfrm>
    </dsp:sp>
    <dsp:sp modelId="{D994E827-5C66-47BC-B803-A9AF369F00DE}">
      <dsp:nvSpPr>
        <dsp:cNvPr id="0" name=""/>
        <dsp:cNvSpPr/>
      </dsp:nvSpPr>
      <dsp:spPr>
        <a:xfrm>
          <a:off x="0" y="2158581"/>
          <a:ext cx="8229600" cy="504000"/>
        </a:xfrm>
        <a:prstGeom prst="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379E9E98-254F-4C83-B724-9B2F97100ADC}">
      <dsp:nvSpPr>
        <dsp:cNvPr id="0" name=""/>
        <dsp:cNvSpPr/>
      </dsp:nvSpPr>
      <dsp:spPr>
        <a:xfrm>
          <a:off x="411480" y="1863381"/>
          <a:ext cx="5760720" cy="590400"/>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89000">
            <a:lnSpc>
              <a:spcPct val="90000"/>
            </a:lnSpc>
            <a:spcBef>
              <a:spcPct val="0"/>
            </a:spcBef>
            <a:spcAft>
              <a:spcPct val="35000"/>
            </a:spcAft>
            <a:buNone/>
          </a:pPr>
          <a:r>
            <a:rPr lang="en-US" sz="2000" kern="1200" dirty="0" err="1">
              <a:latin typeface="Arial Black" pitchFamily="34" charset="0"/>
            </a:rPr>
            <a:t>Daftar</a:t>
          </a:r>
          <a:r>
            <a:rPr lang="en-US" sz="2000" kern="1200" dirty="0">
              <a:latin typeface="Arial Black" pitchFamily="34" charset="0"/>
            </a:rPr>
            <a:t> </a:t>
          </a:r>
          <a:r>
            <a:rPr lang="en-US" sz="2000" kern="1200" dirty="0" err="1">
              <a:latin typeface="Arial Black" pitchFamily="34" charset="0"/>
            </a:rPr>
            <a:t>Isi</a:t>
          </a:r>
          <a:endParaRPr lang="en-US" sz="2000" kern="1200" dirty="0"/>
        </a:p>
      </dsp:txBody>
      <dsp:txXfrm>
        <a:off x="440301" y="1892202"/>
        <a:ext cx="5703078" cy="532758"/>
      </dsp:txXfrm>
    </dsp:sp>
    <dsp:sp modelId="{066DEB67-6032-4F4B-BED6-1492A31F5C81}">
      <dsp:nvSpPr>
        <dsp:cNvPr id="0" name=""/>
        <dsp:cNvSpPr/>
      </dsp:nvSpPr>
      <dsp:spPr>
        <a:xfrm>
          <a:off x="0" y="3065781"/>
          <a:ext cx="8229600" cy="504000"/>
        </a:xfrm>
        <a:prstGeom prst="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5B8FA31F-6F11-4179-9F2B-9E5AA2ACF829}">
      <dsp:nvSpPr>
        <dsp:cNvPr id="0" name=""/>
        <dsp:cNvSpPr/>
      </dsp:nvSpPr>
      <dsp:spPr>
        <a:xfrm>
          <a:off x="411480" y="2770581"/>
          <a:ext cx="5760720" cy="590400"/>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89000">
            <a:lnSpc>
              <a:spcPct val="90000"/>
            </a:lnSpc>
            <a:spcBef>
              <a:spcPct val="0"/>
            </a:spcBef>
            <a:spcAft>
              <a:spcPct val="35000"/>
            </a:spcAft>
            <a:buNone/>
          </a:pPr>
          <a:r>
            <a:rPr lang="en-US" sz="2000" kern="1200" dirty="0" err="1">
              <a:latin typeface="Arial Black" pitchFamily="34" charset="0"/>
            </a:rPr>
            <a:t>Daftar</a:t>
          </a:r>
          <a:r>
            <a:rPr lang="en-US" sz="2000" kern="1200" dirty="0">
              <a:latin typeface="Arial Black" pitchFamily="34" charset="0"/>
            </a:rPr>
            <a:t> </a:t>
          </a:r>
          <a:r>
            <a:rPr lang="en-US" sz="2000" kern="1200" dirty="0" err="1">
              <a:latin typeface="Arial Black" pitchFamily="34" charset="0"/>
            </a:rPr>
            <a:t>Lampiran</a:t>
          </a:r>
          <a:endParaRPr lang="en-US" sz="2000" kern="1200" dirty="0"/>
        </a:p>
      </dsp:txBody>
      <dsp:txXfrm>
        <a:off x="440301" y="2799402"/>
        <a:ext cx="5703078" cy="532758"/>
      </dsp:txXfrm>
    </dsp:sp>
    <dsp:sp modelId="{1B5615F3-3AC4-461E-B07F-FC33628CBCB2}">
      <dsp:nvSpPr>
        <dsp:cNvPr id="0" name=""/>
        <dsp:cNvSpPr/>
      </dsp:nvSpPr>
      <dsp:spPr>
        <a:xfrm>
          <a:off x="0" y="3972981"/>
          <a:ext cx="8229600" cy="504000"/>
        </a:xfrm>
        <a:prstGeom prst="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C3DFB8A8-3C89-4DB8-BAD8-B502DDA04DC1}">
      <dsp:nvSpPr>
        <dsp:cNvPr id="0" name=""/>
        <dsp:cNvSpPr/>
      </dsp:nvSpPr>
      <dsp:spPr>
        <a:xfrm>
          <a:off x="411480" y="3677781"/>
          <a:ext cx="5760720" cy="590400"/>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89000">
            <a:lnSpc>
              <a:spcPct val="90000"/>
            </a:lnSpc>
            <a:spcBef>
              <a:spcPct val="0"/>
            </a:spcBef>
            <a:spcAft>
              <a:spcPct val="35000"/>
            </a:spcAft>
            <a:buNone/>
          </a:pPr>
          <a:r>
            <a:rPr lang="en-US" sz="2000" kern="1200" dirty="0" err="1">
              <a:latin typeface="Arial Black" pitchFamily="34" charset="0"/>
            </a:rPr>
            <a:t>Isi</a:t>
          </a:r>
          <a:r>
            <a:rPr lang="en-US" sz="2000" kern="1200" dirty="0">
              <a:latin typeface="Arial Black" pitchFamily="34" charset="0"/>
            </a:rPr>
            <a:t> </a:t>
          </a:r>
          <a:r>
            <a:rPr lang="en-US" sz="2000" kern="1200" dirty="0" err="1">
              <a:latin typeface="Arial Black" pitchFamily="34" charset="0"/>
            </a:rPr>
            <a:t>Laporan</a:t>
          </a:r>
          <a:endParaRPr lang="en-US" sz="2000" kern="1200" dirty="0"/>
        </a:p>
      </dsp:txBody>
      <dsp:txXfrm>
        <a:off x="440301" y="3706602"/>
        <a:ext cx="5703078" cy="53275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FB39A8-4726-40A6-8BC2-F35A7832BCCF}">
      <dsp:nvSpPr>
        <dsp:cNvPr id="0" name=""/>
        <dsp:cNvSpPr/>
      </dsp:nvSpPr>
      <dsp:spPr>
        <a:xfrm>
          <a:off x="2136231" y="2172"/>
          <a:ext cx="6729489" cy="1206299"/>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BAB I. PENDAHULUAN</a:t>
          </a:r>
        </a:p>
        <a:p>
          <a:pPr marL="457200" lvl="2" indent="-228600" algn="l" defTabSz="889000">
            <a:lnSpc>
              <a:spcPct val="90000"/>
            </a:lnSpc>
            <a:spcBef>
              <a:spcPct val="0"/>
            </a:spcBef>
            <a:spcAft>
              <a:spcPct val="15000"/>
            </a:spcAft>
            <a:buChar char="•"/>
          </a:pPr>
          <a:r>
            <a:rPr lang="en-US" sz="2000" kern="1200" dirty="0" err="1"/>
            <a:t>Gambaran</a:t>
          </a:r>
          <a:r>
            <a:rPr lang="en-US" sz="2000" kern="1200" dirty="0"/>
            <a:t> </a:t>
          </a:r>
          <a:r>
            <a:rPr lang="en-US" sz="2000" kern="1200" dirty="0" err="1"/>
            <a:t>Umum</a:t>
          </a:r>
          <a:r>
            <a:rPr lang="en-US" sz="2000" kern="1200" dirty="0"/>
            <a:t> </a:t>
          </a:r>
          <a:r>
            <a:rPr lang="en-US" sz="2000" kern="1200" dirty="0" err="1"/>
            <a:t>Lokasi</a:t>
          </a:r>
          <a:r>
            <a:rPr lang="en-US" sz="2000" kern="1200" dirty="0"/>
            <a:t> KKN</a:t>
          </a:r>
          <a:endParaRPr lang="id-ID" sz="2000" kern="1200" dirty="0"/>
        </a:p>
        <a:p>
          <a:pPr marL="457200" lvl="2" indent="-228600" algn="l" defTabSz="889000">
            <a:lnSpc>
              <a:spcPct val="90000"/>
            </a:lnSpc>
            <a:spcBef>
              <a:spcPct val="0"/>
            </a:spcBef>
            <a:spcAft>
              <a:spcPct val="15000"/>
            </a:spcAft>
            <a:buChar char="•"/>
          </a:pPr>
          <a:r>
            <a:rPr lang="en-US" sz="2000" kern="1200" dirty="0"/>
            <a:t>Program Pembangunan Yang </a:t>
          </a:r>
          <a:r>
            <a:rPr lang="en-US" sz="2000" kern="1200" dirty="0" err="1"/>
            <a:t>Telah</a:t>
          </a:r>
          <a:r>
            <a:rPr lang="en-US" sz="2000" kern="1200" dirty="0"/>
            <a:t> </a:t>
          </a:r>
          <a:r>
            <a:rPr lang="en-US" sz="2000" kern="1200" dirty="0" err="1"/>
            <a:t>Ada</a:t>
          </a:r>
          <a:r>
            <a:rPr lang="en-US" sz="2000" kern="1200" dirty="0"/>
            <a:t> Di </a:t>
          </a:r>
          <a:r>
            <a:rPr lang="en-US" sz="2000" kern="1200" dirty="0" err="1"/>
            <a:t>Lokasi</a:t>
          </a:r>
          <a:endParaRPr lang="id-ID" sz="2000" kern="1200" dirty="0"/>
        </a:p>
      </dsp:txBody>
      <dsp:txXfrm>
        <a:off x="2136231" y="152959"/>
        <a:ext cx="6277127" cy="904725"/>
      </dsp:txXfrm>
    </dsp:sp>
    <dsp:sp modelId="{D3CAC9DF-0F65-4D87-9877-685373CFD6E2}">
      <dsp:nvSpPr>
        <dsp:cNvPr id="0" name=""/>
        <dsp:cNvSpPr/>
      </dsp:nvSpPr>
      <dsp:spPr>
        <a:xfrm>
          <a:off x="583199" y="80592"/>
          <a:ext cx="1400751" cy="10494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100965" rIns="201930" bIns="100965" numCol="1" spcCol="1270" anchor="ctr" anchorCtr="0">
          <a:noAutofit/>
        </a:bodyPr>
        <a:lstStyle/>
        <a:p>
          <a:pPr marL="0" lvl="0" indent="0" algn="ctr" defTabSz="2355850">
            <a:lnSpc>
              <a:spcPct val="90000"/>
            </a:lnSpc>
            <a:spcBef>
              <a:spcPct val="0"/>
            </a:spcBef>
            <a:spcAft>
              <a:spcPct val="35000"/>
            </a:spcAft>
            <a:buNone/>
          </a:pPr>
          <a:r>
            <a:rPr lang="en-US" sz="5300" kern="1200" dirty="0"/>
            <a:t>1</a:t>
          </a:r>
        </a:p>
      </dsp:txBody>
      <dsp:txXfrm>
        <a:off x="634429" y="131822"/>
        <a:ext cx="1298291" cy="947000"/>
      </dsp:txXfrm>
    </dsp:sp>
    <dsp:sp modelId="{32133751-5BE4-476D-9CD2-B91A5817CEC5}">
      <dsp:nvSpPr>
        <dsp:cNvPr id="0" name=""/>
        <dsp:cNvSpPr/>
      </dsp:nvSpPr>
      <dsp:spPr>
        <a:xfrm>
          <a:off x="2212323" y="1338630"/>
          <a:ext cx="6565641" cy="217452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n-US" sz="1800" kern="1200" dirty="0"/>
            <a:t>BAB II. BIDANG PERMASALAHAN DI LOKASI</a:t>
          </a:r>
        </a:p>
        <a:p>
          <a:pPr marL="342900" lvl="2" indent="-171450" algn="l" defTabSz="800100">
            <a:lnSpc>
              <a:spcPct val="90000"/>
            </a:lnSpc>
            <a:spcBef>
              <a:spcPct val="0"/>
            </a:spcBef>
            <a:spcAft>
              <a:spcPct val="15000"/>
            </a:spcAft>
            <a:buChar char="•"/>
          </a:pPr>
          <a:r>
            <a:rPr lang="en-US" sz="1800" kern="1200" dirty="0" err="1"/>
            <a:t>Pendidikan</a:t>
          </a:r>
          <a:r>
            <a:rPr lang="en-US" sz="1800" kern="1200" dirty="0"/>
            <a:t>, Agama, </a:t>
          </a:r>
          <a:r>
            <a:rPr lang="en-US" sz="1800" kern="1200" dirty="0" err="1"/>
            <a:t>dan</a:t>
          </a:r>
          <a:r>
            <a:rPr lang="en-US" sz="1800" kern="1200" dirty="0"/>
            <a:t> </a:t>
          </a:r>
          <a:r>
            <a:rPr lang="en-US" sz="1800" kern="1200" dirty="0" err="1"/>
            <a:t>Sosial</a:t>
          </a:r>
          <a:r>
            <a:rPr lang="en-US" sz="1800" kern="1200" dirty="0"/>
            <a:t> </a:t>
          </a:r>
          <a:r>
            <a:rPr lang="en-US" sz="1800" kern="1200" dirty="0" err="1"/>
            <a:t>Budaya</a:t>
          </a:r>
          <a:endParaRPr lang="id-ID" sz="1800" kern="1200" dirty="0"/>
        </a:p>
        <a:p>
          <a:pPr marL="342900" lvl="2" indent="-171450" algn="l" defTabSz="800100">
            <a:lnSpc>
              <a:spcPct val="90000"/>
            </a:lnSpc>
            <a:spcBef>
              <a:spcPct val="0"/>
            </a:spcBef>
            <a:spcAft>
              <a:spcPct val="15000"/>
            </a:spcAft>
            <a:buChar char="•"/>
          </a:pPr>
          <a:r>
            <a:rPr lang="id-ID" sz="1800" kern="1200" dirty="0"/>
            <a:t>Pembangunan ekonomi</a:t>
          </a:r>
        </a:p>
        <a:p>
          <a:pPr marL="342900" lvl="2" indent="-171450" algn="l" defTabSz="800100">
            <a:lnSpc>
              <a:spcPct val="90000"/>
            </a:lnSpc>
            <a:spcBef>
              <a:spcPct val="0"/>
            </a:spcBef>
            <a:spcAft>
              <a:spcPct val="15000"/>
            </a:spcAft>
            <a:buChar char="•"/>
          </a:pPr>
          <a:r>
            <a:rPr lang="en-US" sz="1800" kern="1200" dirty="0" err="1"/>
            <a:t>Prasarana</a:t>
          </a:r>
          <a:r>
            <a:rPr lang="en-US" sz="1800" kern="1200" dirty="0"/>
            <a:t> </a:t>
          </a:r>
          <a:r>
            <a:rPr lang="en-US" sz="1800" kern="1200" dirty="0" err="1"/>
            <a:t>dan</a:t>
          </a:r>
          <a:r>
            <a:rPr lang="en-US" sz="1800" kern="1200" dirty="0"/>
            <a:t> </a:t>
          </a:r>
          <a:r>
            <a:rPr lang="en-US" sz="1800" kern="1200" dirty="0" err="1"/>
            <a:t>Sarana</a:t>
          </a:r>
          <a:endParaRPr lang="id-ID" sz="1800" kern="1200" dirty="0"/>
        </a:p>
        <a:p>
          <a:pPr marL="342900" lvl="2" indent="-171450" algn="l" defTabSz="800100">
            <a:lnSpc>
              <a:spcPct val="90000"/>
            </a:lnSpc>
            <a:spcBef>
              <a:spcPct val="0"/>
            </a:spcBef>
            <a:spcAft>
              <a:spcPct val="15000"/>
            </a:spcAft>
            <a:buChar char="•"/>
          </a:pPr>
          <a:r>
            <a:rPr lang="en-US" sz="1800" kern="1200" dirty="0" err="1"/>
            <a:t>Kesehatan</a:t>
          </a:r>
          <a:r>
            <a:rPr lang="en-US" sz="1800" kern="1200" dirty="0"/>
            <a:t> </a:t>
          </a:r>
          <a:r>
            <a:rPr lang="en-US" sz="1800" kern="1200" dirty="0" err="1"/>
            <a:t>dan</a:t>
          </a:r>
          <a:r>
            <a:rPr lang="en-US" sz="1800" kern="1200" dirty="0"/>
            <a:t> </a:t>
          </a:r>
          <a:r>
            <a:rPr lang="en-US" sz="1800" kern="1200" dirty="0" err="1"/>
            <a:t>Kebersihan</a:t>
          </a:r>
          <a:r>
            <a:rPr lang="en-US" sz="1800" kern="1200" dirty="0"/>
            <a:t> </a:t>
          </a:r>
          <a:r>
            <a:rPr lang="en-US" sz="1800" kern="1200" dirty="0" err="1"/>
            <a:t>Lingkungan</a:t>
          </a:r>
          <a:endParaRPr lang="id-ID" sz="1800" kern="1200" dirty="0"/>
        </a:p>
        <a:p>
          <a:pPr marL="342900" lvl="2" indent="-171450" algn="l" defTabSz="800100">
            <a:lnSpc>
              <a:spcPct val="90000"/>
            </a:lnSpc>
            <a:spcBef>
              <a:spcPct val="0"/>
            </a:spcBef>
            <a:spcAft>
              <a:spcPct val="15000"/>
            </a:spcAft>
            <a:buChar char="•"/>
          </a:pPr>
          <a:r>
            <a:rPr lang="en-US" sz="1800" kern="1200" dirty="0" err="1"/>
            <a:t>Administrasi</a:t>
          </a:r>
          <a:r>
            <a:rPr lang="en-US" sz="1800" kern="1200" dirty="0"/>
            <a:t> </a:t>
          </a:r>
          <a:r>
            <a:rPr lang="en-US" sz="1800" kern="1200" dirty="0" err="1"/>
            <a:t>dan</a:t>
          </a:r>
          <a:r>
            <a:rPr lang="en-US" sz="1800" kern="1200" dirty="0"/>
            <a:t> </a:t>
          </a:r>
          <a:r>
            <a:rPr lang="en-US" sz="1800" kern="1200" dirty="0" err="1"/>
            <a:t>Pemerintahan</a:t>
          </a:r>
          <a:r>
            <a:rPr lang="en-US" sz="1800" kern="1200" dirty="0"/>
            <a:t> </a:t>
          </a:r>
          <a:r>
            <a:rPr lang="en-US" sz="1800" kern="1200" dirty="0" err="1"/>
            <a:t>Desa</a:t>
          </a:r>
          <a:endParaRPr lang="id-ID" sz="1800" kern="1200" dirty="0"/>
        </a:p>
      </dsp:txBody>
      <dsp:txXfrm>
        <a:off x="2212323" y="1610446"/>
        <a:ext cx="5750195" cy="1630893"/>
      </dsp:txXfrm>
    </dsp:sp>
    <dsp:sp modelId="{50E76354-D72F-457D-A270-296CA5AFE91C}">
      <dsp:nvSpPr>
        <dsp:cNvPr id="0" name=""/>
        <dsp:cNvSpPr/>
      </dsp:nvSpPr>
      <dsp:spPr>
        <a:xfrm>
          <a:off x="635619" y="1907256"/>
          <a:ext cx="1421776" cy="11450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100965" rIns="201930" bIns="100965" numCol="1" spcCol="1270" anchor="ctr" anchorCtr="0">
          <a:noAutofit/>
        </a:bodyPr>
        <a:lstStyle/>
        <a:p>
          <a:pPr marL="0" lvl="0" indent="0" algn="ctr" defTabSz="2355850">
            <a:lnSpc>
              <a:spcPct val="90000"/>
            </a:lnSpc>
            <a:spcBef>
              <a:spcPct val="0"/>
            </a:spcBef>
            <a:spcAft>
              <a:spcPct val="35000"/>
            </a:spcAft>
            <a:buNone/>
          </a:pPr>
          <a:r>
            <a:rPr lang="en-US" sz="5300" kern="1200" dirty="0"/>
            <a:t>2</a:t>
          </a:r>
        </a:p>
      </dsp:txBody>
      <dsp:txXfrm>
        <a:off x="691516" y="1963153"/>
        <a:ext cx="1309982" cy="1033266"/>
      </dsp:txXfrm>
    </dsp:sp>
    <dsp:sp modelId="{CCA1BCD0-47C3-4115-9105-5F115D6C0F6B}">
      <dsp:nvSpPr>
        <dsp:cNvPr id="0" name=""/>
        <dsp:cNvSpPr/>
      </dsp:nvSpPr>
      <dsp:spPr>
        <a:xfrm>
          <a:off x="2285988" y="3567408"/>
          <a:ext cx="6430166" cy="1518691"/>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BAB III. REALISASI  KEGIATAN MAHASISWA KKN</a:t>
          </a:r>
        </a:p>
        <a:p>
          <a:pPr marL="457200" lvl="2" indent="-228600" algn="l" defTabSz="889000">
            <a:lnSpc>
              <a:spcPct val="90000"/>
            </a:lnSpc>
            <a:spcBef>
              <a:spcPct val="0"/>
            </a:spcBef>
            <a:spcAft>
              <a:spcPct val="15000"/>
            </a:spcAft>
            <a:buChar char="•"/>
          </a:pPr>
          <a:r>
            <a:rPr lang="en-US" sz="2000" kern="1200" dirty="0" err="1"/>
            <a:t>Kegiatan</a:t>
          </a:r>
          <a:r>
            <a:rPr lang="en-US" sz="2000" kern="1200" dirty="0"/>
            <a:t> </a:t>
          </a:r>
          <a:r>
            <a:rPr lang="en-US" sz="2000" kern="1200" dirty="0" err="1"/>
            <a:t>Utama</a:t>
          </a:r>
          <a:r>
            <a:rPr lang="en-US" sz="2000" kern="1200" dirty="0"/>
            <a:t> </a:t>
          </a:r>
          <a:endParaRPr lang="id-ID" sz="2000" kern="1200" dirty="0"/>
        </a:p>
        <a:p>
          <a:pPr marL="457200" lvl="2" indent="-228600" algn="l" defTabSz="889000">
            <a:lnSpc>
              <a:spcPct val="90000"/>
            </a:lnSpc>
            <a:spcBef>
              <a:spcPct val="0"/>
            </a:spcBef>
            <a:spcAft>
              <a:spcPct val="15000"/>
            </a:spcAft>
            <a:buChar char="•"/>
          </a:pPr>
          <a:r>
            <a:rPr lang="en-US" sz="2000" kern="1200" dirty="0" err="1"/>
            <a:t>Kegiatan</a:t>
          </a:r>
          <a:r>
            <a:rPr lang="en-US" sz="2000" kern="1200" dirty="0"/>
            <a:t> </a:t>
          </a:r>
          <a:r>
            <a:rPr lang="en-US" sz="2000" kern="1200" dirty="0" err="1"/>
            <a:t>Penunjang</a:t>
          </a:r>
          <a:endParaRPr lang="id-ID" sz="2000" kern="1200" dirty="0"/>
        </a:p>
      </dsp:txBody>
      <dsp:txXfrm>
        <a:off x="2285988" y="3757244"/>
        <a:ext cx="5860657" cy="1139019"/>
      </dsp:txXfrm>
    </dsp:sp>
    <dsp:sp modelId="{2F811C38-0CDF-4E2B-B58E-400ACE60C88D}">
      <dsp:nvSpPr>
        <dsp:cNvPr id="0" name=""/>
        <dsp:cNvSpPr/>
      </dsp:nvSpPr>
      <dsp:spPr>
        <a:xfrm>
          <a:off x="732649" y="3459759"/>
          <a:ext cx="1400943" cy="11944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100965" rIns="201930" bIns="100965" numCol="1" spcCol="1270" anchor="ctr" anchorCtr="0">
          <a:noAutofit/>
        </a:bodyPr>
        <a:lstStyle/>
        <a:p>
          <a:pPr marL="0" lvl="0" indent="0" algn="ctr" defTabSz="2355850">
            <a:lnSpc>
              <a:spcPct val="90000"/>
            </a:lnSpc>
            <a:spcBef>
              <a:spcPct val="0"/>
            </a:spcBef>
            <a:spcAft>
              <a:spcPct val="35000"/>
            </a:spcAft>
            <a:buNone/>
          </a:pPr>
          <a:r>
            <a:rPr lang="en-US" sz="5300" kern="1200" dirty="0"/>
            <a:t>3</a:t>
          </a:r>
        </a:p>
      </dsp:txBody>
      <dsp:txXfrm>
        <a:off x="790959" y="3518069"/>
        <a:ext cx="1284323" cy="107787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FB39A8-4726-40A6-8BC2-F35A7832BCCF}">
      <dsp:nvSpPr>
        <dsp:cNvPr id="0" name=""/>
        <dsp:cNvSpPr/>
      </dsp:nvSpPr>
      <dsp:spPr>
        <a:xfrm>
          <a:off x="1898855" y="164"/>
          <a:ext cx="5440431" cy="133843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BAB IV. PENUTUP</a:t>
          </a:r>
        </a:p>
        <a:p>
          <a:pPr marL="228600" lvl="1" indent="-228600" algn="l" defTabSz="889000">
            <a:lnSpc>
              <a:spcPct val="90000"/>
            </a:lnSpc>
            <a:spcBef>
              <a:spcPct val="0"/>
            </a:spcBef>
            <a:spcAft>
              <a:spcPct val="15000"/>
            </a:spcAft>
            <a:buChar char="•"/>
          </a:pPr>
          <a:r>
            <a:rPr lang="en-US" sz="2000" kern="1200" dirty="0" err="1"/>
            <a:t>Kesimpulan</a:t>
          </a:r>
          <a:endParaRPr lang="en-US" sz="2000" kern="1200" dirty="0"/>
        </a:p>
        <a:p>
          <a:pPr marL="228600" lvl="1" indent="-228600" algn="l" defTabSz="889000">
            <a:lnSpc>
              <a:spcPct val="90000"/>
            </a:lnSpc>
            <a:spcBef>
              <a:spcPct val="0"/>
            </a:spcBef>
            <a:spcAft>
              <a:spcPct val="15000"/>
            </a:spcAft>
            <a:buChar char="•"/>
          </a:pPr>
          <a:r>
            <a:rPr lang="en-US" sz="2000" kern="1200" dirty="0"/>
            <a:t>Saran-Saran</a:t>
          </a:r>
          <a:endParaRPr lang="id-ID" sz="2000" kern="1200" dirty="0"/>
        </a:p>
      </dsp:txBody>
      <dsp:txXfrm>
        <a:off x="1898855" y="167468"/>
        <a:ext cx="4938519" cy="1003825"/>
      </dsp:txXfrm>
    </dsp:sp>
    <dsp:sp modelId="{D3CAC9DF-0F65-4D87-9877-685373CFD6E2}">
      <dsp:nvSpPr>
        <dsp:cNvPr id="0" name=""/>
        <dsp:cNvSpPr/>
      </dsp:nvSpPr>
      <dsp:spPr>
        <a:xfrm>
          <a:off x="545495" y="345636"/>
          <a:ext cx="1326280" cy="64748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4</a:t>
          </a:r>
        </a:p>
      </dsp:txBody>
      <dsp:txXfrm>
        <a:off x="577103" y="377244"/>
        <a:ext cx="1263064" cy="584273"/>
      </dsp:txXfrm>
    </dsp:sp>
    <dsp:sp modelId="{32133751-5BE4-476D-9CD2-B91A5817CEC5}">
      <dsp:nvSpPr>
        <dsp:cNvPr id="0" name=""/>
        <dsp:cNvSpPr/>
      </dsp:nvSpPr>
      <dsp:spPr>
        <a:xfrm>
          <a:off x="1898838" y="1470364"/>
          <a:ext cx="5908921" cy="4427198"/>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LAMPIRAN</a:t>
          </a:r>
        </a:p>
        <a:p>
          <a:pPr marL="457200" lvl="2" indent="-228600" algn="l" defTabSz="889000">
            <a:lnSpc>
              <a:spcPct val="90000"/>
            </a:lnSpc>
            <a:spcBef>
              <a:spcPct val="0"/>
            </a:spcBef>
            <a:spcAft>
              <a:spcPct val="15000"/>
            </a:spcAft>
            <a:buChar char="•"/>
          </a:pPr>
          <a:r>
            <a:rPr lang="id-ID" sz="2000" b="1" kern="1200" dirty="0"/>
            <a:t>LUARAN Hasil KKN </a:t>
          </a:r>
        </a:p>
        <a:p>
          <a:pPr marL="457200" lvl="2" indent="-228600" algn="l" defTabSz="889000">
            <a:lnSpc>
              <a:spcPct val="90000"/>
            </a:lnSpc>
            <a:spcBef>
              <a:spcPct val="0"/>
            </a:spcBef>
            <a:spcAft>
              <a:spcPct val="15000"/>
            </a:spcAft>
            <a:buChar char="•"/>
          </a:pPr>
          <a:r>
            <a:rPr lang="en-US" sz="2000" kern="1200" dirty="0" err="1"/>
            <a:t>Biodata</a:t>
          </a:r>
          <a:r>
            <a:rPr lang="en-US" sz="2000" kern="1200" dirty="0"/>
            <a:t> DPL</a:t>
          </a:r>
          <a:endParaRPr lang="id-ID" sz="2000" kern="1200" dirty="0"/>
        </a:p>
        <a:p>
          <a:pPr marL="457200" lvl="2" indent="-228600" algn="l" defTabSz="889000">
            <a:lnSpc>
              <a:spcPct val="90000"/>
            </a:lnSpc>
            <a:spcBef>
              <a:spcPct val="0"/>
            </a:spcBef>
            <a:spcAft>
              <a:spcPct val="15000"/>
            </a:spcAft>
            <a:buChar char="•"/>
          </a:pPr>
          <a:r>
            <a:rPr lang="en-US" sz="2000" kern="1200" dirty="0" err="1"/>
            <a:t>Daftar</a:t>
          </a:r>
          <a:r>
            <a:rPr lang="en-US" sz="2000" kern="1200" dirty="0"/>
            <a:t> </a:t>
          </a:r>
          <a:r>
            <a:rPr lang="en-US" sz="2000" kern="1200" dirty="0" err="1"/>
            <a:t>mahasiswa</a:t>
          </a:r>
          <a:r>
            <a:rPr lang="en-US" sz="2000" kern="1200" dirty="0"/>
            <a:t> KKN</a:t>
          </a:r>
          <a:endParaRPr lang="id-ID" sz="2000" kern="1200" dirty="0"/>
        </a:p>
        <a:p>
          <a:pPr marL="457200" lvl="2" indent="-228600" algn="l" defTabSz="889000">
            <a:lnSpc>
              <a:spcPct val="90000"/>
            </a:lnSpc>
            <a:spcBef>
              <a:spcPct val="0"/>
            </a:spcBef>
            <a:spcAft>
              <a:spcPct val="15000"/>
            </a:spcAft>
            <a:buChar char="•"/>
          </a:pPr>
          <a:r>
            <a:rPr lang="en-US" sz="2000" kern="1200" dirty="0" err="1"/>
            <a:t>Laporan</a:t>
          </a:r>
          <a:r>
            <a:rPr lang="en-US" sz="2000" kern="1200" dirty="0"/>
            <a:t> </a:t>
          </a:r>
          <a:r>
            <a:rPr lang="en-US" sz="2000" kern="1200" dirty="0" err="1"/>
            <a:t>Keuangan</a:t>
          </a:r>
          <a:r>
            <a:rPr lang="en-US" sz="2000" kern="1200" dirty="0"/>
            <a:t> </a:t>
          </a:r>
          <a:r>
            <a:rPr lang="en-US" sz="2000" kern="1200" dirty="0" err="1"/>
            <a:t>dengan</a:t>
          </a:r>
          <a:r>
            <a:rPr lang="en-US" sz="2000" kern="1200" dirty="0"/>
            <a:t> </a:t>
          </a:r>
          <a:r>
            <a:rPr lang="en-US" sz="2000" kern="1200" dirty="0" err="1"/>
            <a:t>dokumen</a:t>
          </a:r>
          <a:r>
            <a:rPr lang="en-US" sz="2000" kern="1200" dirty="0"/>
            <a:t> </a:t>
          </a:r>
          <a:r>
            <a:rPr lang="en-US" sz="2000" kern="1200" dirty="0" err="1"/>
            <a:t>pembelanjaan</a:t>
          </a:r>
          <a:r>
            <a:rPr lang="en-US" sz="2000" kern="1200" dirty="0"/>
            <a:t> </a:t>
          </a:r>
          <a:r>
            <a:rPr lang="en-US" sz="2000" kern="1200" dirty="0" err="1"/>
            <a:t>asli</a:t>
          </a:r>
          <a:r>
            <a:rPr lang="en-US" sz="2000" kern="1200" dirty="0"/>
            <a:t> (</a:t>
          </a:r>
          <a:r>
            <a:rPr lang="en-US" sz="2000" kern="1200" dirty="0" err="1"/>
            <a:t>kuitansi</a:t>
          </a:r>
          <a:r>
            <a:rPr lang="en-US" sz="2000" kern="1200" dirty="0"/>
            <a:t>/nota </a:t>
          </a:r>
          <a:r>
            <a:rPr lang="en-US" sz="2000" kern="1200" dirty="0" err="1"/>
            <a:t>asli</a:t>
          </a:r>
          <a:r>
            <a:rPr lang="en-US" sz="2000" kern="1200" dirty="0"/>
            <a:t>)</a:t>
          </a:r>
          <a:endParaRPr lang="id-ID" sz="2000" kern="1200" dirty="0"/>
        </a:p>
        <a:p>
          <a:pPr marL="457200" lvl="2" indent="-228600" algn="l" defTabSz="889000">
            <a:lnSpc>
              <a:spcPct val="90000"/>
            </a:lnSpc>
            <a:spcBef>
              <a:spcPct val="0"/>
            </a:spcBef>
            <a:spcAft>
              <a:spcPct val="15000"/>
            </a:spcAft>
            <a:buChar char="•"/>
          </a:pPr>
          <a:r>
            <a:rPr lang="en-US" sz="2000" kern="1200" dirty="0" err="1"/>
            <a:t>Matrik</a:t>
          </a:r>
          <a:r>
            <a:rPr lang="en-US" sz="2000" kern="1200" dirty="0"/>
            <a:t> </a:t>
          </a:r>
          <a:r>
            <a:rPr lang="en-US" sz="2000" kern="1200" dirty="0" err="1"/>
            <a:t>kegiatan</a:t>
          </a:r>
          <a:r>
            <a:rPr lang="en-US" sz="2000" kern="1200" dirty="0"/>
            <a:t> </a:t>
          </a:r>
          <a:r>
            <a:rPr lang="en-US" sz="2000" kern="1200" dirty="0" err="1"/>
            <a:t>mahasiswa</a:t>
          </a:r>
          <a:r>
            <a:rPr lang="en-US" sz="2000" kern="1200" dirty="0"/>
            <a:t> yang </a:t>
          </a:r>
          <a:r>
            <a:rPr lang="en-US" sz="2000" kern="1200" dirty="0" err="1"/>
            <a:t>sudah</a:t>
          </a:r>
          <a:r>
            <a:rPr lang="en-US" sz="2000" kern="1200" dirty="0"/>
            <a:t> </a:t>
          </a:r>
          <a:r>
            <a:rPr lang="en-US" sz="2000" kern="1200" dirty="0" err="1"/>
            <a:t>dilaksanakan</a:t>
          </a:r>
          <a:endParaRPr lang="id-ID" sz="2000" kern="1200" dirty="0"/>
        </a:p>
        <a:p>
          <a:pPr marL="457200" lvl="2" indent="-228600" algn="l" defTabSz="889000">
            <a:lnSpc>
              <a:spcPct val="90000"/>
            </a:lnSpc>
            <a:spcBef>
              <a:spcPct val="0"/>
            </a:spcBef>
            <a:spcAft>
              <a:spcPct val="15000"/>
            </a:spcAft>
            <a:buChar char="•"/>
          </a:pPr>
          <a:r>
            <a:rPr lang="en-US" sz="2000" kern="1200" dirty="0" err="1"/>
            <a:t>Dokumentasi</a:t>
          </a:r>
          <a:r>
            <a:rPr lang="en-US" sz="2000" kern="1200" dirty="0"/>
            <a:t> </a:t>
          </a:r>
          <a:r>
            <a:rPr lang="en-US" sz="2000" kern="1200" dirty="0" err="1"/>
            <a:t>kegiatan</a:t>
          </a:r>
          <a:endParaRPr lang="id-ID" sz="2000" kern="1200" dirty="0"/>
        </a:p>
        <a:p>
          <a:pPr marL="457200" lvl="2" indent="-228600" algn="l" defTabSz="889000">
            <a:lnSpc>
              <a:spcPct val="90000"/>
            </a:lnSpc>
            <a:spcBef>
              <a:spcPct val="0"/>
            </a:spcBef>
            <a:spcAft>
              <a:spcPct val="15000"/>
            </a:spcAft>
            <a:buChar char="•"/>
          </a:pPr>
          <a:r>
            <a:rPr lang="en-US" sz="2000" kern="1200" dirty="0"/>
            <a:t>Dan lain-lain yang </a:t>
          </a:r>
          <a:r>
            <a:rPr lang="en-US" sz="2000" kern="1200" dirty="0" err="1"/>
            <a:t>dianggap</a:t>
          </a:r>
          <a:r>
            <a:rPr lang="en-US" sz="2000" kern="1200" dirty="0"/>
            <a:t> </a:t>
          </a:r>
          <a:r>
            <a:rPr lang="en-US" sz="2000" kern="1200" dirty="0" err="1"/>
            <a:t>perlu</a:t>
          </a:r>
          <a:endParaRPr lang="id-ID" sz="2000" kern="1200" dirty="0"/>
        </a:p>
      </dsp:txBody>
      <dsp:txXfrm>
        <a:off x="1898838" y="2023764"/>
        <a:ext cx="4248722" cy="3320398"/>
      </dsp:txXfrm>
    </dsp:sp>
    <dsp:sp modelId="{50E76354-D72F-457D-A270-296CA5AFE91C}">
      <dsp:nvSpPr>
        <dsp:cNvPr id="0" name=""/>
        <dsp:cNvSpPr/>
      </dsp:nvSpPr>
      <dsp:spPr>
        <a:xfrm>
          <a:off x="545495" y="3109525"/>
          <a:ext cx="1326280" cy="7796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6</a:t>
          </a:r>
        </a:p>
      </dsp:txBody>
      <dsp:txXfrm>
        <a:off x="583557" y="3147587"/>
        <a:ext cx="1250156" cy="70357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261430-4D46-4579-B335-BB8A75EF381F}">
      <dsp:nvSpPr>
        <dsp:cNvPr id="0" name=""/>
        <dsp:cNvSpPr/>
      </dsp:nvSpPr>
      <dsp:spPr>
        <a:xfrm>
          <a:off x="0" y="944301"/>
          <a:ext cx="8229600" cy="453600"/>
        </a:xfrm>
        <a:prstGeom prst="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CFA23779-F560-438A-A8D1-7971F0F0955E}">
      <dsp:nvSpPr>
        <dsp:cNvPr id="0" name=""/>
        <dsp:cNvSpPr/>
      </dsp:nvSpPr>
      <dsp:spPr>
        <a:xfrm>
          <a:off x="411480" y="678621"/>
          <a:ext cx="5760720" cy="531360"/>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00100">
            <a:lnSpc>
              <a:spcPct val="90000"/>
            </a:lnSpc>
            <a:spcBef>
              <a:spcPct val="0"/>
            </a:spcBef>
            <a:spcAft>
              <a:spcPct val="35000"/>
            </a:spcAft>
            <a:buNone/>
          </a:pPr>
          <a:r>
            <a:rPr lang="en-US" sz="1800" b="0" kern="1200" dirty="0" err="1">
              <a:latin typeface="Arial Black" pitchFamily="34" charset="0"/>
            </a:rPr>
            <a:t>Nilai</a:t>
          </a:r>
          <a:r>
            <a:rPr lang="en-US" sz="1800" b="0" kern="1200" dirty="0">
              <a:latin typeface="Arial Black" pitchFamily="34" charset="0"/>
            </a:rPr>
            <a:t> </a:t>
          </a:r>
          <a:r>
            <a:rPr lang="en-US" sz="1800" b="0" kern="1200" dirty="0" err="1">
              <a:latin typeface="Arial Black" pitchFamily="34" charset="0"/>
            </a:rPr>
            <a:t>evaluasi</a:t>
          </a:r>
          <a:r>
            <a:rPr lang="en-US" sz="1800" b="0" kern="1200" dirty="0">
              <a:latin typeface="Arial Black" pitchFamily="34" charset="0"/>
            </a:rPr>
            <a:t> </a:t>
          </a:r>
          <a:r>
            <a:rPr lang="en-US" sz="1800" b="0" kern="1200" dirty="0" err="1">
              <a:latin typeface="Arial Black" pitchFamily="34" charset="0"/>
            </a:rPr>
            <a:t>pembekalan</a:t>
          </a:r>
          <a:r>
            <a:rPr lang="en-US" sz="1800" b="0" kern="1200" dirty="0">
              <a:latin typeface="Arial Black" pitchFamily="34" charset="0"/>
            </a:rPr>
            <a:t> (UPKKN=1</a:t>
          </a:r>
          <a:r>
            <a:rPr lang="id-ID" sz="1800" b="0" kern="1200" dirty="0">
              <a:latin typeface="Arial Black" pitchFamily="34" charset="0"/>
            </a:rPr>
            <a:t>5</a:t>
          </a:r>
          <a:r>
            <a:rPr lang="en-US" sz="1800" b="0" kern="1200" dirty="0">
              <a:latin typeface="Arial Black" pitchFamily="34" charset="0"/>
            </a:rPr>
            <a:t>%)</a:t>
          </a:r>
        </a:p>
      </dsp:txBody>
      <dsp:txXfrm>
        <a:off x="437419" y="704560"/>
        <a:ext cx="5708842" cy="479482"/>
      </dsp:txXfrm>
    </dsp:sp>
    <dsp:sp modelId="{96502B28-C133-4BE2-9DDE-6735CBEF129B}">
      <dsp:nvSpPr>
        <dsp:cNvPr id="0" name=""/>
        <dsp:cNvSpPr/>
      </dsp:nvSpPr>
      <dsp:spPr>
        <a:xfrm>
          <a:off x="0" y="1760781"/>
          <a:ext cx="8229600" cy="453600"/>
        </a:xfrm>
        <a:prstGeom prst="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FBAEFF10-C003-4337-B1F0-62CB119DE79A}">
      <dsp:nvSpPr>
        <dsp:cNvPr id="0" name=""/>
        <dsp:cNvSpPr/>
      </dsp:nvSpPr>
      <dsp:spPr>
        <a:xfrm>
          <a:off x="411480" y="1495101"/>
          <a:ext cx="5821207" cy="531360"/>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00100">
            <a:lnSpc>
              <a:spcPct val="90000"/>
            </a:lnSpc>
            <a:spcBef>
              <a:spcPct val="0"/>
            </a:spcBef>
            <a:spcAft>
              <a:spcPct val="35000"/>
            </a:spcAft>
            <a:buNone/>
          </a:pPr>
          <a:r>
            <a:rPr lang="en-US" sz="1800" kern="1200" dirty="0" err="1">
              <a:latin typeface="Arial Black" pitchFamily="34" charset="0"/>
            </a:rPr>
            <a:t>Kerjasama</a:t>
          </a:r>
          <a:r>
            <a:rPr lang="en-US" sz="1800" kern="1200" dirty="0">
              <a:latin typeface="Arial Black" pitchFamily="34" charset="0"/>
            </a:rPr>
            <a:t> </a:t>
          </a:r>
          <a:r>
            <a:rPr lang="en-US" sz="1800" kern="1200" dirty="0" err="1">
              <a:latin typeface="Arial Black" pitchFamily="34" charset="0"/>
            </a:rPr>
            <a:t>dan</a:t>
          </a:r>
          <a:r>
            <a:rPr lang="en-US" sz="1800" kern="1200" dirty="0">
              <a:latin typeface="Arial Black" pitchFamily="34" charset="0"/>
            </a:rPr>
            <a:t> </a:t>
          </a:r>
          <a:r>
            <a:rPr lang="en-US" sz="1800" kern="1200" dirty="0" err="1">
              <a:latin typeface="Arial Black" pitchFamily="34" charset="0"/>
            </a:rPr>
            <a:t>Disiplin</a:t>
          </a:r>
          <a:r>
            <a:rPr lang="en-US" sz="1800" kern="1200" dirty="0">
              <a:latin typeface="Arial Black" pitchFamily="34" charset="0"/>
            </a:rPr>
            <a:t> (</a:t>
          </a:r>
          <a:r>
            <a:rPr lang="en-US" sz="1800" kern="1200" dirty="0" err="1">
              <a:latin typeface="Arial Black" pitchFamily="34" charset="0"/>
            </a:rPr>
            <a:t>Kep</a:t>
          </a:r>
          <a:r>
            <a:rPr lang="en-US" sz="1800" kern="1200" dirty="0">
              <a:latin typeface="Arial Black" pitchFamily="34" charset="0"/>
            </a:rPr>
            <a:t> </a:t>
          </a:r>
          <a:r>
            <a:rPr lang="en-US" sz="1800" kern="1200" dirty="0" err="1">
              <a:latin typeface="Arial Black" pitchFamily="34" charset="0"/>
            </a:rPr>
            <a:t>Desa</a:t>
          </a:r>
          <a:r>
            <a:rPr lang="en-US" sz="1800" kern="1200" dirty="0">
              <a:latin typeface="Arial Black" pitchFamily="34" charset="0"/>
            </a:rPr>
            <a:t> =</a:t>
          </a:r>
          <a:r>
            <a:rPr lang="id-ID" sz="1800" kern="1200" dirty="0">
              <a:latin typeface="Arial Black" pitchFamily="34" charset="0"/>
            </a:rPr>
            <a:t>25</a:t>
          </a:r>
          <a:r>
            <a:rPr lang="en-US" sz="1800" kern="1200" dirty="0">
              <a:latin typeface="Arial Black" pitchFamily="34" charset="0"/>
            </a:rPr>
            <a:t>%)</a:t>
          </a:r>
          <a:endParaRPr lang="en-US" sz="1800" kern="1200" dirty="0"/>
        </a:p>
      </dsp:txBody>
      <dsp:txXfrm>
        <a:off x="437419" y="1521040"/>
        <a:ext cx="5769329" cy="479482"/>
      </dsp:txXfrm>
    </dsp:sp>
    <dsp:sp modelId="{D994E827-5C66-47BC-B803-A9AF369F00DE}">
      <dsp:nvSpPr>
        <dsp:cNvPr id="0" name=""/>
        <dsp:cNvSpPr/>
      </dsp:nvSpPr>
      <dsp:spPr>
        <a:xfrm>
          <a:off x="0" y="2577261"/>
          <a:ext cx="8229600" cy="453600"/>
        </a:xfrm>
        <a:prstGeom prst="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379E9E98-254F-4C83-B724-9B2F97100ADC}">
      <dsp:nvSpPr>
        <dsp:cNvPr id="0" name=""/>
        <dsp:cNvSpPr/>
      </dsp:nvSpPr>
      <dsp:spPr>
        <a:xfrm>
          <a:off x="411480" y="2311581"/>
          <a:ext cx="5760720" cy="531360"/>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00100">
            <a:lnSpc>
              <a:spcPct val="90000"/>
            </a:lnSpc>
            <a:spcBef>
              <a:spcPct val="0"/>
            </a:spcBef>
            <a:spcAft>
              <a:spcPct val="35000"/>
            </a:spcAft>
            <a:buNone/>
          </a:pPr>
          <a:r>
            <a:rPr lang="en-US" sz="1800" kern="1200" dirty="0" err="1">
              <a:latin typeface="Arial Black" pitchFamily="34" charset="0"/>
            </a:rPr>
            <a:t>Keberhasilan</a:t>
          </a:r>
          <a:r>
            <a:rPr lang="en-US" sz="1800" kern="1200" dirty="0">
              <a:latin typeface="Arial Black" pitchFamily="34" charset="0"/>
            </a:rPr>
            <a:t> </a:t>
          </a:r>
          <a:r>
            <a:rPr lang="en-US" sz="1800" kern="1200" dirty="0" err="1">
              <a:latin typeface="Arial Black" pitchFamily="34" charset="0"/>
            </a:rPr>
            <a:t>Kegiatan</a:t>
          </a:r>
          <a:r>
            <a:rPr lang="en-US" sz="1800" kern="1200" dirty="0">
              <a:latin typeface="Arial Black" pitchFamily="34" charset="0"/>
            </a:rPr>
            <a:t> (DPL=50%)</a:t>
          </a:r>
          <a:endParaRPr lang="en-US" sz="1800" kern="1200" dirty="0"/>
        </a:p>
      </dsp:txBody>
      <dsp:txXfrm>
        <a:off x="437419" y="2337520"/>
        <a:ext cx="5708842" cy="479482"/>
      </dsp:txXfrm>
    </dsp:sp>
    <dsp:sp modelId="{066DEB67-6032-4F4B-BED6-1492A31F5C81}">
      <dsp:nvSpPr>
        <dsp:cNvPr id="0" name=""/>
        <dsp:cNvSpPr/>
      </dsp:nvSpPr>
      <dsp:spPr>
        <a:xfrm>
          <a:off x="0" y="3393741"/>
          <a:ext cx="8229600" cy="453600"/>
        </a:xfrm>
        <a:prstGeom prst="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5B8FA31F-6F11-4179-9F2B-9E5AA2ACF829}">
      <dsp:nvSpPr>
        <dsp:cNvPr id="0" name=""/>
        <dsp:cNvSpPr/>
      </dsp:nvSpPr>
      <dsp:spPr>
        <a:xfrm>
          <a:off x="411480" y="3128061"/>
          <a:ext cx="5732146" cy="531360"/>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00100">
            <a:lnSpc>
              <a:spcPct val="90000"/>
            </a:lnSpc>
            <a:spcBef>
              <a:spcPct val="0"/>
            </a:spcBef>
            <a:spcAft>
              <a:spcPct val="35000"/>
            </a:spcAft>
            <a:buNone/>
          </a:pPr>
          <a:r>
            <a:rPr lang="en-US" sz="1800" kern="1200" dirty="0" err="1">
              <a:latin typeface="Arial Black" pitchFamily="34" charset="0"/>
            </a:rPr>
            <a:t>Laporan</a:t>
          </a:r>
          <a:r>
            <a:rPr lang="en-US" sz="1800" kern="1200" dirty="0">
              <a:latin typeface="Arial Black" pitchFamily="34" charset="0"/>
            </a:rPr>
            <a:t> </a:t>
          </a:r>
          <a:r>
            <a:rPr lang="en-US" sz="1800" kern="1200" dirty="0" err="1">
              <a:latin typeface="Arial Black" pitchFamily="34" charset="0"/>
            </a:rPr>
            <a:t>akhir</a:t>
          </a:r>
          <a:r>
            <a:rPr lang="en-US" sz="1800" kern="1200" dirty="0">
              <a:latin typeface="Arial Black" pitchFamily="34" charset="0"/>
            </a:rPr>
            <a:t> KKN (DPL=10%)</a:t>
          </a:r>
        </a:p>
      </dsp:txBody>
      <dsp:txXfrm>
        <a:off x="437419" y="3154000"/>
        <a:ext cx="5680268" cy="47948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3">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eaLnBrk="1" hangingPunct="1">
              <a:defRPr sz="1300">
                <a:latin typeface="Arial" charset="0"/>
              </a:defRPr>
            </a:lvl1pPr>
          </a:lstStyle>
          <a:p>
            <a:pPr>
              <a:defRPr/>
            </a:pPr>
            <a:endParaRPr lang="en-US"/>
          </a:p>
        </p:txBody>
      </p:sp>
      <p:sp>
        <p:nvSpPr>
          <p:cNvPr id="56323" name="Rectangle 3"/>
          <p:cNvSpPr>
            <a:spLocks noGrp="1" noChangeArrowheads="1"/>
          </p:cNvSpPr>
          <p:nvPr>
            <p:ph type="dt" sz="quarter" idx="1"/>
          </p:nvPr>
        </p:nvSpPr>
        <p:spPr bwMode="auto">
          <a:xfrm>
            <a:off x="4022725" y="0"/>
            <a:ext cx="3078163"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eaLnBrk="1" hangingPunct="1">
              <a:defRPr sz="1300">
                <a:latin typeface="Arial" charset="0"/>
              </a:defRPr>
            </a:lvl1pPr>
          </a:lstStyle>
          <a:p>
            <a:pPr>
              <a:defRPr/>
            </a:pPr>
            <a:endParaRPr lang="en-US"/>
          </a:p>
        </p:txBody>
      </p:sp>
      <p:sp>
        <p:nvSpPr>
          <p:cNvPr id="56324" name="Rectangle 4"/>
          <p:cNvSpPr>
            <a:spLocks noGrp="1" noChangeArrowheads="1"/>
          </p:cNvSpPr>
          <p:nvPr>
            <p:ph type="ftr" sz="quarter" idx="2"/>
          </p:nvPr>
        </p:nvSpPr>
        <p:spPr bwMode="auto">
          <a:xfrm>
            <a:off x="0" y="9720263"/>
            <a:ext cx="3078163"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eaLnBrk="1" hangingPunct="1">
              <a:defRPr sz="1300">
                <a:latin typeface="Arial" charset="0"/>
              </a:defRPr>
            </a:lvl1pPr>
          </a:lstStyle>
          <a:p>
            <a:pPr>
              <a:defRPr/>
            </a:pPr>
            <a:endParaRPr lang="en-US"/>
          </a:p>
        </p:txBody>
      </p:sp>
      <p:sp>
        <p:nvSpPr>
          <p:cNvPr id="56325" name="Rectangle 5"/>
          <p:cNvSpPr>
            <a:spLocks noGrp="1" noChangeArrowheads="1"/>
          </p:cNvSpPr>
          <p:nvPr>
            <p:ph type="sldNum" sz="quarter" idx="3"/>
          </p:nvPr>
        </p:nvSpPr>
        <p:spPr bwMode="auto">
          <a:xfrm>
            <a:off x="4022725" y="9720263"/>
            <a:ext cx="3078163"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eaLnBrk="1" hangingPunct="1">
              <a:defRPr sz="1300"/>
            </a:lvl1pPr>
          </a:lstStyle>
          <a:p>
            <a:fld id="{9A0910B4-CEC7-4DD4-B6AC-CE0C23BE4B77}"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eaLnBrk="1" hangingPunct="1">
              <a:defRPr sz="1300">
                <a:latin typeface="Arial" charset="0"/>
              </a:defRPr>
            </a:lvl1pPr>
          </a:lstStyle>
          <a:p>
            <a:pPr>
              <a:defRPr/>
            </a:pPr>
            <a:endParaRPr lang="en-US"/>
          </a:p>
        </p:txBody>
      </p:sp>
      <p:sp>
        <p:nvSpPr>
          <p:cNvPr id="26627" name="Rectangle 3"/>
          <p:cNvSpPr>
            <a:spLocks noGrp="1" noChangeArrowheads="1"/>
          </p:cNvSpPr>
          <p:nvPr>
            <p:ph type="dt" idx="1"/>
          </p:nvPr>
        </p:nvSpPr>
        <p:spPr bwMode="auto">
          <a:xfrm>
            <a:off x="4022725" y="0"/>
            <a:ext cx="3078163"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eaLnBrk="1" hangingPunct="1">
              <a:defRPr sz="130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993775" y="768350"/>
            <a:ext cx="5114925" cy="3836988"/>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709613" y="4860925"/>
            <a:ext cx="5683250"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6"/>
          <p:cNvSpPr>
            <a:spLocks noGrp="1" noChangeArrowheads="1"/>
          </p:cNvSpPr>
          <p:nvPr>
            <p:ph type="ftr" sz="quarter" idx="4"/>
          </p:nvPr>
        </p:nvSpPr>
        <p:spPr bwMode="auto">
          <a:xfrm>
            <a:off x="0" y="9720263"/>
            <a:ext cx="3078163"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eaLnBrk="1" hangingPunct="1">
              <a:defRPr sz="1300">
                <a:latin typeface="Arial" charset="0"/>
              </a:defRPr>
            </a:lvl1pPr>
          </a:lstStyle>
          <a:p>
            <a:pPr>
              <a:defRPr/>
            </a:pPr>
            <a:endParaRPr lang="en-US"/>
          </a:p>
        </p:txBody>
      </p:sp>
      <p:sp>
        <p:nvSpPr>
          <p:cNvPr id="26631" name="Rectangle 7"/>
          <p:cNvSpPr>
            <a:spLocks noGrp="1" noChangeArrowheads="1"/>
          </p:cNvSpPr>
          <p:nvPr>
            <p:ph type="sldNum" sz="quarter" idx="5"/>
          </p:nvPr>
        </p:nvSpPr>
        <p:spPr bwMode="auto">
          <a:xfrm>
            <a:off x="4022725" y="9720263"/>
            <a:ext cx="3078163"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eaLnBrk="1" hangingPunct="1">
              <a:defRPr sz="1300"/>
            </a:lvl1pPr>
          </a:lstStyle>
          <a:p>
            <a:fld id="{BBD91CD2-AC77-4D1F-A9BE-7853A1CF90C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endParaRPr lang="id-ID"/>
          </a:p>
        </p:txBody>
      </p:sp>
      <p:sp>
        <p:nvSpPr>
          <p:cNvPr id="23556" name="Slide Number Placeholder 3"/>
          <p:cNvSpPr>
            <a:spLocks noGrp="1"/>
          </p:cNvSpPr>
          <p:nvPr>
            <p:ph type="sldNum" sz="quarter" idx="5"/>
          </p:nvPr>
        </p:nvSpPr>
        <p:spPr>
          <a:noFill/>
        </p:spPr>
        <p:txBody>
          <a:bodyPr/>
          <a:lstStyle/>
          <a:p>
            <a:fld id="{942E5289-4E89-4F5A-B922-1956C7ED3873}" type="slidenum">
              <a:rPr lang="en-US" altLang="en-US"/>
              <a:pPr/>
              <a:t>20</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291585B-A075-4C76-A335-11D2D8ABC613}"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76C720C-E395-4F51-8BF8-B248620F2113}"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E35296D-4B0C-46BF-A53A-0414C9644EDD}" type="slidenum">
              <a:rPr lang="en-US" altLang="en-US"/>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44475"/>
            <a:ext cx="838835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6CC338C6-7A60-4649-AF2A-929920EAA17B}"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7CFE800-06A6-4E40-9C7D-8E2D0D006A03}"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EE2697F-73B7-4E5F-9A8D-C263CFCB087D}"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73C8C45-9F11-4570-B8E0-31DEA011D7FA}"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0794B91-4FC1-4DA7-9CA0-4C529F256910}"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A9795ED-AC0D-46DD-806F-19279F42F158}"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B1D4D0EB-CF2B-419C-AD9D-87A1883F8D35}"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AE642D6-1FB6-4A64-82F8-2D81AEBD23C6}"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9AFE518-598F-4F4D-B9D7-C5ECFBA41205}"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3745AE4B-02BC-458E-BCA6-E5A873CED37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hyperlink" Target="http://kkn.lppm.uns.ac.id/"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sum(F9.F13)" TargetMode="External"/><Relationship Id="rId2" Type="http://schemas.openxmlformats.org/officeDocument/2006/relationships/hyperlink" Target="mailto:=@sum(f5)" TargetMode="External"/><Relationship Id="rId1" Type="http://schemas.openxmlformats.org/officeDocument/2006/relationships/slideLayout" Target="../slideLayouts/slideLayout2.xml"/><Relationship Id="rId6" Type="http://schemas.openxmlformats.org/officeDocument/2006/relationships/hyperlink" Target="mailto:=@sum(f32)" TargetMode="External"/><Relationship Id="rId5" Type="http://schemas.openxmlformats.org/officeDocument/2006/relationships/hyperlink" Target="mailto:=@sum(f26)" TargetMode="External"/><Relationship Id="rId4" Type="http://schemas.openxmlformats.org/officeDocument/2006/relationships/hyperlink" Target="mailto:=@sum(f16.f19)"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33400" y="838200"/>
            <a:ext cx="5257800" cy="3352800"/>
          </a:xfrm>
        </p:spPr>
        <p:txBody>
          <a:bodyPr/>
          <a:lstStyle/>
          <a:p>
            <a:pPr algn="l" eaLnBrk="1" hangingPunct="1"/>
            <a:r>
              <a:rPr lang="en-US" altLang="en-US" sz="4000"/>
              <a:t>PENYUSUNAN PROPOSAL &amp; LAPORAN</a:t>
            </a:r>
            <a:br>
              <a:rPr lang="en-US" altLang="en-US" sz="4000"/>
            </a:br>
            <a:r>
              <a:rPr lang="id-ID" altLang="en-US" sz="4000"/>
              <a:t>DAN PENILAIAN KKN</a:t>
            </a:r>
            <a:endParaRPr lang="en-US" altLang="en-US" sz="4000"/>
          </a:p>
        </p:txBody>
      </p:sp>
      <p:pic>
        <p:nvPicPr>
          <p:cNvPr id="4099" name="Picture 6"/>
          <p:cNvPicPr>
            <a:picLocks noChangeAspect="1" noChangeArrowheads="1"/>
          </p:cNvPicPr>
          <p:nvPr/>
        </p:nvPicPr>
        <p:blipFill>
          <a:blip r:embed="rId2"/>
          <a:srcRect/>
          <a:stretch>
            <a:fillRect/>
          </a:stretch>
        </p:blipFill>
        <p:spPr bwMode="auto">
          <a:xfrm>
            <a:off x="6180138" y="0"/>
            <a:ext cx="2963862" cy="2286000"/>
          </a:xfrm>
          <a:prstGeom prst="rect">
            <a:avLst/>
          </a:prstGeom>
          <a:noFill/>
          <a:ln w="9525">
            <a:noFill/>
            <a:miter lim="800000"/>
            <a:headEnd/>
            <a:tailEnd/>
          </a:ln>
        </p:spPr>
      </p:pic>
      <p:pic>
        <p:nvPicPr>
          <p:cNvPr id="4100" name="Picture 5"/>
          <p:cNvPicPr>
            <a:picLocks noChangeAspect="1" noChangeArrowheads="1"/>
          </p:cNvPicPr>
          <p:nvPr/>
        </p:nvPicPr>
        <p:blipFill>
          <a:blip r:embed="rId3"/>
          <a:srcRect/>
          <a:stretch>
            <a:fillRect/>
          </a:stretch>
        </p:blipFill>
        <p:spPr bwMode="auto">
          <a:xfrm>
            <a:off x="6176963" y="2260600"/>
            <a:ext cx="3024187" cy="2279650"/>
          </a:xfrm>
          <a:prstGeom prst="rect">
            <a:avLst/>
          </a:prstGeom>
          <a:noFill/>
          <a:ln w="9525">
            <a:noFill/>
            <a:miter lim="800000"/>
            <a:headEnd/>
            <a:tailEnd/>
          </a:ln>
        </p:spPr>
      </p:pic>
      <p:pic>
        <p:nvPicPr>
          <p:cNvPr id="4101" name="Picture 4"/>
          <p:cNvPicPr>
            <a:picLocks noChangeAspect="1" noChangeArrowheads="1"/>
          </p:cNvPicPr>
          <p:nvPr/>
        </p:nvPicPr>
        <p:blipFill>
          <a:blip r:embed="rId4"/>
          <a:srcRect/>
          <a:stretch>
            <a:fillRect/>
          </a:stretch>
        </p:blipFill>
        <p:spPr bwMode="auto">
          <a:xfrm>
            <a:off x="6173788" y="4487863"/>
            <a:ext cx="3254375" cy="2411412"/>
          </a:xfrm>
          <a:prstGeom prst="rect">
            <a:avLst/>
          </a:prstGeom>
          <a:noFill/>
          <a:ln w="9525">
            <a:noFill/>
            <a:miter lim="800000"/>
            <a:headEnd/>
            <a:tailEnd/>
          </a:ln>
        </p:spPr>
      </p:pic>
      <p:sp>
        <p:nvSpPr>
          <p:cNvPr id="4102" name="Rectangle 2"/>
          <p:cNvSpPr>
            <a:spLocks noRot="1" noChangeArrowheads="1"/>
          </p:cNvSpPr>
          <p:nvPr/>
        </p:nvSpPr>
        <p:spPr bwMode="auto">
          <a:xfrm>
            <a:off x="228600" y="4724400"/>
            <a:ext cx="5715000" cy="1371600"/>
          </a:xfrm>
          <a:prstGeom prst="rect">
            <a:avLst/>
          </a:prstGeom>
          <a:solidFill>
            <a:srgbClr val="00CCFF"/>
          </a:solidFill>
          <a:ln w="9525">
            <a:noFill/>
            <a:miter lim="800000"/>
            <a:headEnd/>
            <a:tailEnd/>
          </a:ln>
        </p:spPr>
        <p:txBody>
          <a:bodyPr anchor="ctr"/>
          <a:lstStyle/>
          <a:p>
            <a:pPr algn="ctr" eaLnBrk="1" hangingPunct="1"/>
            <a:r>
              <a:rPr lang="en-US" altLang="en-US" sz="3200" b="1" dirty="0" err="1">
                <a:latin typeface="Calibri" pitchFamily="34" charset="0"/>
              </a:rPr>
              <a:t>Disampaikan</a:t>
            </a:r>
            <a:r>
              <a:rPr lang="en-US" altLang="en-US" sz="3200" b="1" dirty="0">
                <a:latin typeface="Calibri" pitchFamily="34" charset="0"/>
              </a:rPr>
              <a:t> </a:t>
            </a:r>
            <a:r>
              <a:rPr lang="en-US" altLang="en-US" sz="3200" b="1" dirty="0" err="1">
                <a:latin typeface="Calibri" pitchFamily="34" charset="0"/>
              </a:rPr>
              <a:t>oleh</a:t>
            </a:r>
            <a:r>
              <a:rPr lang="en-US" altLang="en-US" sz="3200" b="1" dirty="0">
                <a:latin typeface="Calibri" pitchFamily="34" charset="0"/>
              </a:rPr>
              <a:t>:</a:t>
            </a:r>
            <a:endParaRPr lang="id-ID" altLang="en-US" sz="3200" b="1" dirty="0">
              <a:latin typeface="Calibri" pitchFamily="34" charset="0"/>
            </a:endParaRPr>
          </a:p>
          <a:p>
            <a:pPr algn="ctr" eaLnBrk="1" hangingPunct="1"/>
            <a:r>
              <a:rPr lang="id-ID" altLang="en-US" sz="3200" b="1">
                <a:latin typeface="Calibri" pitchFamily="34" charset="0"/>
              </a:rPr>
              <a:t>Tim </a:t>
            </a:r>
            <a:r>
              <a:rPr lang="id-ID" altLang="en-US" sz="3200" b="1" dirty="0">
                <a:latin typeface="Calibri" pitchFamily="34" charset="0"/>
              </a:rPr>
              <a:t>UPKKN UNS</a:t>
            </a:r>
            <a:endParaRPr lang="en-US" altLang="en-US" sz="3200" b="1" dirty="0">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0"/>
            <a:ext cx="8229600" cy="990600"/>
          </a:xfrm>
        </p:spPr>
        <p:txBody>
          <a:bodyPr/>
          <a:lstStyle/>
          <a:p>
            <a:r>
              <a:rPr lang="en-US" altLang="en-US"/>
              <a:t>ISI LAPORAN AKHIR</a:t>
            </a:r>
          </a:p>
        </p:txBody>
      </p:sp>
      <p:graphicFrame>
        <p:nvGraphicFramePr>
          <p:cNvPr id="4" name="Content Placeholder 3"/>
          <p:cNvGraphicFramePr>
            <a:graphicFrameLocks noGrp="1"/>
          </p:cNvGraphicFramePr>
          <p:nvPr>
            <p:ph idx="1"/>
          </p:nvPr>
        </p:nvGraphicFramePr>
        <p:xfrm>
          <a:off x="-228600" y="990600"/>
          <a:ext cx="9601200" cy="513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152400"/>
            <a:ext cx="8229600" cy="1143000"/>
          </a:xfrm>
        </p:spPr>
        <p:txBody>
          <a:bodyPr/>
          <a:lstStyle/>
          <a:p>
            <a:r>
              <a:rPr lang="en-US" altLang="en-US" dirty="0"/>
              <a:t>ISI LAPORAN AKHIR</a:t>
            </a:r>
          </a:p>
        </p:txBody>
      </p:sp>
      <p:graphicFrame>
        <p:nvGraphicFramePr>
          <p:cNvPr id="4" name="Content Placeholder 3"/>
          <p:cNvGraphicFramePr>
            <a:graphicFrameLocks noGrp="1"/>
          </p:cNvGraphicFramePr>
          <p:nvPr>
            <p:ph idx="1"/>
          </p:nvPr>
        </p:nvGraphicFramePr>
        <p:xfrm>
          <a:off x="304800" y="960437"/>
          <a:ext cx="8534400" cy="5897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LUARAN HASIL </a:t>
            </a:r>
          </a:p>
        </p:txBody>
      </p:sp>
      <p:sp>
        <p:nvSpPr>
          <p:cNvPr id="3" name="Content Placeholder 2"/>
          <p:cNvSpPr>
            <a:spLocks noGrp="1"/>
          </p:cNvSpPr>
          <p:nvPr>
            <p:ph idx="1"/>
          </p:nvPr>
        </p:nvSpPr>
        <p:spPr/>
        <p:txBody>
          <a:bodyPr/>
          <a:lstStyle/>
          <a:p>
            <a:r>
              <a:rPr lang="id-ID" dirty="0"/>
              <a:t>1. bukti LoA pada Jurnal Pengabdian Masyarakat/jadi Pemakalah pada Seminar Nasional</a:t>
            </a:r>
          </a:p>
          <a:p>
            <a:r>
              <a:rPr lang="id-ID" dirty="0"/>
              <a:t>2. Bukti publikasi di media massa </a:t>
            </a:r>
          </a:p>
          <a:p>
            <a:r>
              <a:rPr lang="id-ID" dirty="0"/>
              <a:t>3. Video berdurasi 2 - 3 menit</a:t>
            </a:r>
          </a:p>
          <a:p>
            <a:r>
              <a:rPr lang="id-ID" dirty="0"/>
              <a:t>berlaku untuk semua KKN baik Berbasis Lokasi maupun Berbasis Kemitraan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52400" y="304800"/>
            <a:ext cx="8229600" cy="914400"/>
          </a:xfrm>
        </p:spPr>
        <p:txBody>
          <a:bodyPr/>
          <a:lstStyle/>
          <a:p>
            <a:r>
              <a:rPr lang="en-US" altLang="en-US"/>
              <a:t>PENILAIAN KKN</a:t>
            </a:r>
          </a:p>
        </p:txBody>
      </p:sp>
      <p:graphicFrame>
        <p:nvGraphicFramePr>
          <p:cNvPr id="4" name="Content Placeholder 3"/>
          <p:cNvGraphicFramePr>
            <a:graphicFrameLocks noGrp="1"/>
          </p:cNvGraphicFramePr>
          <p:nvPr>
            <p:ph idx="1"/>
          </p:nvPr>
        </p:nvGraphicFramePr>
        <p:xfrm>
          <a:off x="457200" y="13716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52400" y="290513"/>
            <a:ext cx="8229600" cy="914400"/>
          </a:xfrm>
        </p:spPr>
        <p:txBody>
          <a:bodyPr/>
          <a:lstStyle/>
          <a:p>
            <a:r>
              <a:rPr lang="en-US" altLang="en-US"/>
              <a:t>PENILAIAN KKN</a:t>
            </a:r>
          </a:p>
        </p:txBody>
      </p:sp>
      <p:graphicFrame>
        <p:nvGraphicFramePr>
          <p:cNvPr id="6" name="Table 5"/>
          <p:cNvGraphicFramePr>
            <a:graphicFrameLocks noGrp="1"/>
          </p:cNvGraphicFramePr>
          <p:nvPr/>
        </p:nvGraphicFramePr>
        <p:xfrm>
          <a:off x="152400" y="1219200"/>
          <a:ext cx="8915402" cy="4416426"/>
        </p:xfrm>
        <a:graphic>
          <a:graphicData uri="http://schemas.openxmlformats.org/drawingml/2006/table">
            <a:tbl>
              <a:tblPr firstRow="1" firstCol="1" bandRow="1">
                <a:tableStyleId>{5C22544A-7EE6-4342-B048-85BDC9FD1C3A}</a:tableStyleId>
              </a:tblPr>
              <a:tblGrid>
                <a:gridCol w="1046185">
                  <a:extLst>
                    <a:ext uri="{9D8B030D-6E8A-4147-A177-3AD203B41FA5}">
                      <a16:colId xmlns:a16="http://schemas.microsoft.com/office/drawing/2014/main" val="20000"/>
                    </a:ext>
                  </a:extLst>
                </a:gridCol>
                <a:gridCol w="1087415">
                  <a:extLst>
                    <a:ext uri="{9D8B030D-6E8A-4147-A177-3AD203B41FA5}">
                      <a16:colId xmlns:a16="http://schemas.microsoft.com/office/drawing/2014/main" val="20001"/>
                    </a:ext>
                  </a:extLst>
                </a:gridCol>
                <a:gridCol w="304533">
                  <a:extLst>
                    <a:ext uri="{9D8B030D-6E8A-4147-A177-3AD203B41FA5}">
                      <a16:colId xmlns:a16="http://schemas.microsoft.com/office/drawing/2014/main" val="20002"/>
                    </a:ext>
                  </a:extLst>
                </a:gridCol>
                <a:gridCol w="609867">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1219199">
                  <a:extLst>
                    <a:ext uri="{9D8B030D-6E8A-4147-A177-3AD203B41FA5}">
                      <a16:colId xmlns:a16="http://schemas.microsoft.com/office/drawing/2014/main" val="20005"/>
                    </a:ext>
                  </a:extLst>
                </a:gridCol>
                <a:gridCol w="1295399">
                  <a:extLst>
                    <a:ext uri="{9D8B030D-6E8A-4147-A177-3AD203B41FA5}">
                      <a16:colId xmlns:a16="http://schemas.microsoft.com/office/drawing/2014/main" val="20006"/>
                    </a:ext>
                  </a:extLst>
                </a:gridCol>
                <a:gridCol w="990604">
                  <a:extLst>
                    <a:ext uri="{9D8B030D-6E8A-4147-A177-3AD203B41FA5}">
                      <a16:colId xmlns:a16="http://schemas.microsoft.com/office/drawing/2014/main" val="20007"/>
                    </a:ext>
                  </a:extLst>
                </a:gridCol>
                <a:gridCol w="685800">
                  <a:extLst>
                    <a:ext uri="{9D8B030D-6E8A-4147-A177-3AD203B41FA5}">
                      <a16:colId xmlns:a16="http://schemas.microsoft.com/office/drawing/2014/main" val="20008"/>
                    </a:ext>
                  </a:extLst>
                </a:gridCol>
                <a:gridCol w="685800">
                  <a:extLst>
                    <a:ext uri="{9D8B030D-6E8A-4147-A177-3AD203B41FA5}">
                      <a16:colId xmlns:a16="http://schemas.microsoft.com/office/drawing/2014/main" val="20009"/>
                    </a:ext>
                  </a:extLst>
                </a:gridCol>
              </a:tblGrid>
              <a:tr h="315459">
                <a:tc rowSpan="2">
                  <a:txBody>
                    <a:bodyPr/>
                    <a:lstStyle/>
                    <a:p>
                      <a:pPr marL="0" marR="0" algn="ctr">
                        <a:lnSpc>
                          <a:spcPct val="115000"/>
                        </a:lnSpc>
                        <a:spcBef>
                          <a:spcPts val="0"/>
                        </a:spcBef>
                        <a:spcAft>
                          <a:spcPts val="0"/>
                        </a:spcAft>
                      </a:pPr>
                      <a:r>
                        <a:rPr lang="en-US" sz="1800" dirty="0">
                          <a:effectLst/>
                        </a:rPr>
                        <a:t>NO</a:t>
                      </a:r>
                    </a:p>
                    <a:p>
                      <a:pPr marL="0" marR="0">
                        <a:lnSpc>
                          <a:spcPct val="115000"/>
                        </a:lnSpc>
                        <a:spcBef>
                          <a:spcPts val="0"/>
                        </a:spcBef>
                        <a:spcAft>
                          <a:spcPts val="0"/>
                        </a:spcAft>
                        <a:tabLst>
                          <a:tab pos="361950" algn="l"/>
                        </a:tabLs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rowSpan="2">
                  <a:txBody>
                    <a:bodyPr/>
                    <a:lstStyle/>
                    <a:p>
                      <a:pPr marL="0" marR="0" algn="ctr">
                        <a:lnSpc>
                          <a:spcPct val="115000"/>
                        </a:lnSpc>
                        <a:spcBef>
                          <a:spcPts val="0"/>
                        </a:spcBef>
                        <a:spcAft>
                          <a:spcPts val="0"/>
                        </a:spcAft>
                      </a:pPr>
                      <a:r>
                        <a:rPr lang="en-US" sz="1800" dirty="0">
                          <a:effectLst/>
                        </a:rPr>
                        <a:t>NAMA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rowSpan="2" gridSpan="2">
                  <a:txBody>
                    <a:bodyPr/>
                    <a:lstStyle/>
                    <a:p>
                      <a:pPr marL="0" marR="0" algn="ctr">
                        <a:lnSpc>
                          <a:spcPct val="115000"/>
                        </a:lnSpc>
                        <a:spcBef>
                          <a:spcPts val="0"/>
                        </a:spcBef>
                        <a:spcAft>
                          <a:spcPts val="0"/>
                        </a:spcAft>
                      </a:pPr>
                      <a:r>
                        <a:rPr lang="en-US" sz="1800" dirty="0">
                          <a:effectLst/>
                        </a:rPr>
                        <a:t>NIM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rowSpan="2" hMerge="1">
                  <a:txBody>
                    <a:bodyPr/>
                    <a:lstStyle/>
                    <a:p>
                      <a:pPr marL="0" marR="0" algn="ctr">
                        <a:lnSpc>
                          <a:spcPct val="115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gridSpan="6">
                  <a:txBody>
                    <a:bodyPr/>
                    <a:lstStyle/>
                    <a:p>
                      <a:pPr marL="0" marR="0" algn="ctr">
                        <a:lnSpc>
                          <a:spcPct val="115000"/>
                        </a:lnSpc>
                        <a:spcBef>
                          <a:spcPts val="0"/>
                        </a:spcBef>
                        <a:spcAft>
                          <a:spcPts val="0"/>
                        </a:spcAft>
                      </a:pPr>
                      <a:r>
                        <a:rPr lang="en-US" sz="1800">
                          <a:effectLst/>
                        </a:rPr>
                        <a:t>NILAI</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30918">
                <a:tc vMerge="1">
                  <a:txBody>
                    <a:bodyPr/>
                    <a:lstStyle/>
                    <a:p>
                      <a:endParaRPr lang="en-US"/>
                    </a:p>
                  </a:txBody>
                  <a:tcPr/>
                </a:tc>
                <a:tc vMerge="1">
                  <a:txBody>
                    <a:bodyPr/>
                    <a:lstStyle/>
                    <a:p>
                      <a:endParaRPr lang="en-US"/>
                    </a:p>
                  </a:txBody>
                  <a:tcPr/>
                </a:tc>
                <a:tc gridSpan="2" vMerge="1">
                  <a:txBody>
                    <a:bodyPr/>
                    <a:lstStyle/>
                    <a:p>
                      <a:endParaRPr lang="id-ID"/>
                    </a:p>
                  </a:txBody>
                  <a:tcPr/>
                </a:tc>
                <a:tc hMerge="1" vMerge="1">
                  <a:txBody>
                    <a:bodyPr/>
                    <a:lstStyle/>
                    <a:p>
                      <a:endParaRPr lang="en-US"/>
                    </a:p>
                  </a:txBody>
                  <a:tcPr/>
                </a:tc>
                <a:tc>
                  <a:txBody>
                    <a:bodyPr/>
                    <a:lstStyle/>
                    <a:p>
                      <a:pPr marL="0" marR="0" algn="ctr">
                        <a:lnSpc>
                          <a:spcPct val="115000"/>
                        </a:lnSpc>
                        <a:spcBef>
                          <a:spcPts val="0"/>
                        </a:spcBef>
                        <a:spcAft>
                          <a:spcPts val="0"/>
                        </a:spcAft>
                      </a:pPr>
                      <a:r>
                        <a:rPr lang="en-US" sz="1800" dirty="0" err="1">
                          <a:effectLst/>
                        </a:rPr>
                        <a:t>Pembekalan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Kerjasama &amp; Disiplin*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Keberhasilan kegiatan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Laporan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id-ID" sz="1800" dirty="0">
                          <a:effectLst/>
                        </a:rPr>
                        <a:t>Total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H</a:t>
                      </a:r>
                      <a:r>
                        <a:rPr lang="id-ID" sz="1800" dirty="0">
                          <a:effectLst/>
                        </a:rPr>
                        <a:t>uruf</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extLst>
                  <a:ext uri="{0D108BD9-81ED-4DB2-BD59-A6C34878D82A}">
                    <a16:rowId xmlns:a16="http://schemas.microsoft.com/office/drawing/2014/main" val="10001"/>
                  </a:ext>
                </a:extLst>
              </a:tr>
              <a:tr h="315459">
                <a:tc gridSpan="4">
                  <a:txBody>
                    <a:bodyPr/>
                    <a:lstStyle/>
                    <a:p>
                      <a:pPr marL="0" marR="0" algn="ctr">
                        <a:lnSpc>
                          <a:spcPct val="115000"/>
                        </a:lnSpc>
                        <a:spcBef>
                          <a:spcPts val="0"/>
                        </a:spcBef>
                        <a:spcAft>
                          <a:spcPts val="0"/>
                        </a:spcAft>
                      </a:pPr>
                      <a:r>
                        <a:rPr lang="en-US" sz="1800" dirty="0" err="1">
                          <a:effectLst/>
                        </a:rPr>
                        <a:t>Bobot</a:t>
                      </a:r>
                      <a:r>
                        <a:rPr lang="en-US" sz="1800" dirty="0">
                          <a:effectLst/>
                        </a:rPr>
                        <a:t> </a:t>
                      </a:r>
                      <a:r>
                        <a:rPr lang="en-US" sz="1800" dirty="0" err="1">
                          <a:effectLst/>
                        </a:rPr>
                        <a:t>Nilai</a:t>
                      </a:r>
                      <a:r>
                        <a:rPr lang="en-US" sz="1800" dirty="0">
                          <a:effectLst/>
                        </a:rPr>
                        <a:t> (</a:t>
                      </a:r>
                      <a:r>
                        <a:rPr lang="en-US" sz="1800" dirty="0" err="1">
                          <a:effectLst/>
                        </a:rPr>
                        <a:t>poin</a:t>
                      </a:r>
                      <a:r>
                        <a:rPr lang="en-US" sz="1800" dirty="0">
                          <a:effectLst/>
                        </a:rPr>
                        <a:t>) </a:t>
                      </a:r>
                      <a:r>
                        <a:rPr lang="en-US" sz="1800" dirty="0" err="1">
                          <a:effectLst/>
                        </a:rPr>
                        <a:t>maksimum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hMerge="1">
                  <a:txBody>
                    <a:bodyPr/>
                    <a:lstStyle/>
                    <a:p>
                      <a:endParaRPr lang="en-US"/>
                    </a:p>
                  </a:txBody>
                  <a:tcPr/>
                </a:tc>
                <a:tc hMerge="1">
                  <a:txBody>
                    <a:bodyPr/>
                    <a:lstStyle/>
                    <a:p>
                      <a:endParaRPr lang="id-ID"/>
                    </a:p>
                  </a:txBody>
                  <a:tcPr/>
                </a:tc>
                <a:tc hMerge="1">
                  <a:txBody>
                    <a:bodyPr/>
                    <a:lstStyle/>
                    <a:p>
                      <a:endParaRPr lang="en-US"/>
                    </a:p>
                  </a:txBody>
                  <a:tcPr/>
                </a:tc>
                <a:tc>
                  <a:txBody>
                    <a:bodyPr/>
                    <a:lstStyle/>
                    <a:p>
                      <a:pPr marL="0" marR="0" algn="ctr">
                        <a:lnSpc>
                          <a:spcPct val="115000"/>
                        </a:lnSpc>
                        <a:spcBef>
                          <a:spcPts val="0"/>
                        </a:spcBef>
                        <a:spcAft>
                          <a:spcPts val="0"/>
                        </a:spcAft>
                      </a:pPr>
                      <a:r>
                        <a:rPr lang="en-US" sz="1800" dirty="0">
                          <a:effectLst/>
                        </a:rPr>
                        <a:t>1</a:t>
                      </a:r>
                      <a:r>
                        <a:rPr lang="id-ID" sz="1800" dirty="0">
                          <a:effectLst/>
                        </a:rPr>
                        <a:t>5</a:t>
                      </a:r>
                      <a:r>
                        <a:rPr lang="en-US" sz="1800" dirty="0">
                          <a:effectLst/>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id-ID" sz="1800" dirty="0">
                          <a:effectLst/>
                        </a:rPr>
                        <a:t>25</a:t>
                      </a:r>
                      <a:r>
                        <a:rPr lang="en-US" sz="1800" dirty="0">
                          <a:effectLst/>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50%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100%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extLst>
                  <a:ext uri="{0D108BD9-81ED-4DB2-BD59-A6C34878D82A}">
                    <a16:rowId xmlns:a16="http://schemas.microsoft.com/office/drawing/2014/main" val="10002"/>
                  </a:ext>
                </a:extLst>
              </a:tr>
              <a:tr h="315459">
                <a:tc>
                  <a:txBody>
                    <a:bodyPr/>
                    <a:lstStyle/>
                    <a:p>
                      <a:pPr marL="0" marR="0" algn="ctr">
                        <a:lnSpc>
                          <a:spcPct val="115000"/>
                        </a:lnSpc>
                        <a:spcBef>
                          <a:spcPts val="0"/>
                        </a:spcBef>
                        <a:spcAft>
                          <a:spcPts val="0"/>
                        </a:spcAft>
                      </a:pPr>
                      <a:r>
                        <a:rPr lang="en-US" sz="1800">
                          <a:effectLst/>
                        </a:rPr>
                        <a:t>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gridSpan="2">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hMerge="1">
                  <a:txBody>
                    <a:bodyPr/>
                    <a:lstStyle/>
                    <a:p>
                      <a:endParaRPr lang="id-ID"/>
                    </a:p>
                  </a:txBody>
                  <a:tcPr/>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extLst>
                  <a:ext uri="{0D108BD9-81ED-4DB2-BD59-A6C34878D82A}">
                    <a16:rowId xmlns:a16="http://schemas.microsoft.com/office/drawing/2014/main" val="10003"/>
                  </a:ext>
                </a:extLst>
              </a:tr>
              <a:tr h="315459">
                <a:tc>
                  <a:txBody>
                    <a:bodyPr/>
                    <a:lstStyle/>
                    <a:p>
                      <a:pPr marL="0" marR="0" algn="ctr">
                        <a:lnSpc>
                          <a:spcPct val="115000"/>
                        </a:lnSpc>
                        <a:spcBef>
                          <a:spcPts val="0"/>
                        </a:spcBef>
                        <a:spcAft>
                          <a:spcPts val="0"/>
                        </a:spcAft>
                      </a:pPr>
                      <a:r>
                        <a:rPr lang="en-US" sz="18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gridSpan="2">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hMerge="1">
                  <a:txBody>
                    <a:bodyPr/>
                    <a:lstStyle/>
                    <a:p>
                      <a:endParaRPr lang="id-ID"/>
                    </a:p>
                  </a:txBody>
                  <a:tcPr/>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extLst>
                  <a:ext uri="{0D108BD9-81ED-4DB2-BD59-A6C34878D82A}">
                    <a16:rowId xmlns:a16="http://schemas.microsoft.com/office/drawing/2014/main" val="10004"/>
                  </a:ext>
                </a:extLst>
              </a:tr>
              <a:tr h="315459">
                <a:tc>
                  <a:txBody>
                    <a:bodyPr/>
                    <a:lstStyle/>
                    <a:p>
                      <a:pPr marL="0" marR="0" algn="ctr">
                        <a:lnSpc>
                          <a:spcPct val="115000"/>
                        </a:lnSpc>
                        <a:spcBef>
                          <a:spcPts val="0"/>
                        </a:spcBef>
                        <a:spcAft>
                          <a:spcPts val="0"/>
                        </a:spcAft>
                      </a:pPr>
                      <a:r>
                        <a:rPr lang="en-US" sz="1800">
                          <a:effectLst/>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gridSpan="2">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hMerge="1">
                  <a:txBody>
                    <a:bodyPr/>
                    <a:lstStyle/>
                    <a:p>
                      <a:endParaRPr lang="id-ID"/>
                    </a:p>
                  </a:txBody>
                  <a:tcPr/>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extLst>
                  <a:ext uri="{0D108BD9-81ED-4DB2-BD59-A6C34878D82A}">
                    <a16:rowId xmlns:a16="http://schemas.microsoft.com/office/drawing/2014/main" val="10005"/>
                  </a:ext>
                </a:extLst>
              </a:tr>
              <a:tr h="315459">
                <a:tc>
                  <a:txBody>
                    <a:bodyPr/>
                    <a:lstStyle/>
                    <a:p>
                      <a:pPr marL="0" marR="0" algn="ctr">
                        <a:lnSpc>
                          <a:spcPct val="115000"/>
                        </a:lnSpc>
                        <a:spcBef>
                          <a:spcPts val="0"/>
                        </a:spcBef>
                        <a:spcAft>
                          <a:spcPts val="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gridSpan="2">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hMerge="1">
                  <a:txBody>
                    <a:bodyPr/>
                    <a:lstStyle/>
                    <a:p>
                      <a:endParaRPr lang="id-ID"/>
                    </a:p>
                  </a:txBody>
                  <a:tcPr/>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extLst>
                  <a:ext uri="{0D108BD9-81ED-4DB2-BD59-A6C34878D82A}">
                    <a16:rowId xmlns:a16="http://schemas.microsoft.com/office/drawing/2014/main" val="10006"/>
                  </a:ext>
                </a:extLst>
              </a:tr>
              <a:tr h="315459">
                <a:tc>
                  <a:txBody>
                    <a:bodyPr/>
                    <a:lstStyle/>
                    <a:p>
                      <a:pPr marL="0" marR="0" algn="ctr">
                        <a:lnSpc>
                          <a:spcPct val="115000"/>
                        </a:lnSpc>
                        <a:spcBef>
                          <a:spcPts val="0"/>
                        </a:spcBef>
                        <a:spcAft>
                          <a:spcPts val="0"/>
                        </a:spcAft>
                      </a:pPr>
                      <a:r>
                        <a:rPr lang="en-US" sz="1800">
                          <a:effectLst/>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gridSpan="2">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hMerge="1">
                  <a:txBody>
                    <a:bodyPr/>
                    <a:lstStyle/>
                    <a:p>
                      <a:endParaRPr lang="id-ID"/>
                    </a:p>
                  </a:txBody>
                  <a:tcPr/>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extLst>
                  <a:ext uri="{0D108BD9-81ED-4DB2-BD59-A6C34878D82A}">
                    <a16:rowId xmlns:a16="http://schemas.microsoft.com/office/drawing/2014/main" val="10007"/>
                  </a:ext>
                </a:extLst>
              </a:tr>
              <a:tr h="315459">
                <a:tc>
                  <a:txBody>
                    <a:bodyPr/>
                    <a:lstStyle/>
                    <a:p>
                      <a:pPr marL="0" marR="0" algn="ctr">
                        <a:lnSpc>
                          <a:spcPct val="115000"/>
                        </a:lnSpc>
                        <a:spcBef>
                          <a:spcPts val="0"/>
                        </a:spcBef>
                        <a:spcAft>
                          <a:spcPts val="0"/>
                        </a:spcAft>
                      </a:pPr>
                      <a:r>
                        <a:rPr lang="en-US" sz="1800">
                          <a:effectLst/>
                        </a:rPr>
                        <a:t>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gridSpan="2">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hMerge="1">
                  <a:txBody>
                    <a:bodyPr/>
                    <a:lstStyle/>
                    <a:p>
                      <a:endParaRPr lang="id-ID"/>
                    </a:p>
                  </a:txBody>
                  <a:tcPr/>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extLst>
                  <a:ext uri="{0D108BD9-81ED-4DB2-BD59-A6C34878D82A}">
                    <a16:rowId xmlns:a16="http://schemas.microsoft.com/office/drawing/2014/main" val="10008"/>
                  </a:ext>
                </a:extLst>
              </a:tr>
              <a:tr h="315459">
                <a:tc>
                  <a:txBody>
                    <a:bodyPr/>
                    <a:lstStyle/>
                    <a:p>
                      <a:pPr marL="0" marR="0" algn="ctr">
                        <a:lnSpc>
                          <a:spcPct val="115000"/>
                        </a:lnSpc>
                        <a:spcBef>
                          <a:spcPts val="0"/>
                        </a:spcBef>
                        <a:spcAft>
                          <a:spcPts val="0"/>
                        </a:spcAft>
                      </a:pPr>
                      <a:r>
                        <a:rPr lang="en-US" sz="1800">
                          <a:effectLst/>
                        </a:rPr>
                        <a:t>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gridSpan="2">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hMerge="1">
                  <a:txBody>
                    <a:bodyPr/>
                    <a:lstStyle/>
                    <a:p>
                      <a:endParaRPr lang="id-ID"/>
                    </a:p>
                  </a:txBody>
                  <a:tcPr/>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extLst>
                  <a:ext uri="{0D108BD9-81ED-4DB2-BD59-A6C34878D82A}">
                    <a16:rowId xmlns:a16="http://schemas.microsoft.com/office/drawing/2014/main" val="10009"/>
                  </a:ext>
                </a:extLst>
              </a:tr>
              <a:tr h="315459">
                <a:tc>
                  <a:txBody>
                    <a:bodyPr/>
                    <a:lstStyle/>
                    <a:p>
                      <a:pPr marL="0" marR="0" algn="ctr">
                        <a:lnSpc>
                          <a:spcPct val="115000"/>
                        </a:lnSpc>
                        <a:spcBef>
                          <a:spcPts val="0"/>
                        </a:spcBef>
                        <a:spcAft>
                          <a:spcPts val="0"/>
                        </a:spcAft>
                      </a:pPr>
                      <a:r>
                        <a:rPr lang="en-US" sz="1800">
                          <a:effectLst/>
                        </a:rPr>
                        <a:t>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gridSpan="2">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hMerge="1">
                  <a:txBody>
                    <a:bodyPr/>
                    <a:lstStyle/>
                    <a:p>
                      <a:endParaRPr lang="id-ID"/>
                    </a:p>
                  </a:txBody>
                  <a:tcPr/>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extLst>
                  <a:ext uri="{0D108BD9-81ED-4DB2-BD59-A6C34878D82A}">
                    <a16:rowId xmlns:a16="http://schemas.microsoft.com/office/drawing/2014/main" val="10010"/>
                  </a:ext>
                </a:extLst>
              </a:tr>
              <a:tr h="315459">
                <a:tc>
                  <a:txBody>
                    <a:bodyPr/>
                    <a:lstStyle/>
                    <a:p>
                      <a:pPr marL="0" marR="0" algn="ctr">
                        <a:lnSpc>
                          <a:spcPct val="115000"/>
                        </a:lnSpc>
                        <a:spcBef>
                          <a:spcPts val="0"/>
                        </a:spcBef>
                        <a:spcAft>
                          <a:spcPts val="0"/>
                        </a:spcAft>
                      </a:pPr>
                      <a:r>
                        <a:rPr lang="en-US" sz="1800">
                          <a:effectLst/>
                        </a:rPr>
                        <a:t>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gridSpan="2">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hMerge="1">
                  <a:txBody>
                    <a:bodyPr/>
                    <a:lstStyle/>
                    <a:p>
                      <a:endParaRPr lang="id-ID"/>
                    </a:p>
                  </a:txBody>
                  <a:tcPr/>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extLst>
                  <a:ext uri="{0D108BD9-81ED-4DB2-BD59-A6C34878D82A}">
                    <a16:rowId xmlns:a16="http://schemas.microsoft.com/office/drawing/2014/main" val="10011"/>
                  </a:ext>
                </a:extLst>
              </a:tr>
              <a:tr h="315459">
                <a:tc>
                  <a:txBody>
                    <a:bodyPr/>
                    <a:lstStyle/>
                    <a:p>
                      <a:pPr marL="0" marR="0" algn="ctr">
                        <a:lnSpc>
                          <a:spcPct val="115000"/>
                        </a:lnSpc>
                        <a:spcBef>
                          <a:spcPts val="0"/>
                        </a:spcBef>
                        <a:spcAft>
                          <a:spcPts val="0"/>
                        </a:spcAft>
                      </a:pPr>
                      <a:r>
                        <a:rPr lang="en-US" sz="1800">
                          <a:effectLst/>
                        </a:rPr>
                        <a:t>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gridSpan="2">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hMerge="1">
                  <a:txBody>
                    <a:bodyPr/>
                    <a:lstStyle/>
                    <a:p>
                      <a:endParaRPr lang="id-ID"/>
                    </a:p>
                  </a:txBody>
                  <a:tcPr/>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635" marR="59635" marT="0" marB="0"/>
                </a:tc>
                <a:extLst>
                  <a:ext uri="{0D108BD9-81ED-4DB2-BD59-A6C34878D82A}">
                    <a16:rowId xmlns:a16="http://schemas.microsoft.com/office/drawing/2014/main" val="10012"/>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176338" y="915988"/>
            <a:ext cx="6799262" cy="760412"/>
          </a:xfrm>
        </p:spPr>
        <p:txBody>
          <a:bodyPr/>
          <a:lstStyle/>
          <a:p>
            <a:r>
              <a:rPr lang="id-ID"/>
              <a:t>Dana Program KKN</a:t>
            </a:r>
          </a:p>
        </p:txBody>
      </p:sp>
      <p:sp>
        <p:nvSpPr>
          <p:cNvPr id="17411" name="Content Placeholder 2"/>
          <p:cNvSpPr>
            <a:spLocks noGrp="1"/>
          </p:cNvSpPr>
          <p:nvPr>
            <p:ph idx="1"/>
          </p:nvPr>
        </p:nvSpPr>
        <p:spPr/>
        <p:txBody>
          <a:bodyPr/>
          <a:lstStyle/>
          <a:p>
            <a:r>
              <a:rPr lang="id-ID"/>
              <a:t>KKN reguler dan kemitraan Rp. 1.000.000,-/ mhs. Sumber dana P2M UNS ( PNBP)</a:t>
            </a:r>
          </a:p>
          <a:p>
            <a:r>
              <a:rPr lang="id-ID"/>
              <a:t>Total dana program per lokasi/desa adalah : jml mhs x Rp. 1,000.000,-</a:t>
            </a:r>
          </a:p>
          <a:p>
            <a:r>
              <a:rPr lang="id-ID"/>
              <a:t>Ditambah dana dari pihak ketiga ( kemitraan)</a:t>
            </a:r>
          </a:p>
          <a:p>
            <a:r>
              <a:rPr lang="id-ID"/>
              <a:t>SPJ untuk LPPM UNS (UPKKN) adalah dana program PNBP UNS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52400" y="290513"/>
            <a:ext cx="8229600" cy="914400"/>
          </a:xfrm>
        </p:spPr>
        <p:txBody>
          <a:bodyPr/>
          <a:lstStyle/>
          <a:p>
            <a:pPr eaLnBrk="1" hangingPunct="1"/>
            <a:r>
              <a:rPr lang="id-ID" altLang="en-US"/>
              <a:t>Penggunaan Dana Program</a:t>
            </a:r>
            <a:endParaRPr lang="en-US" altLang="en-US"/>
          </a:p>
        </p:txBody>
      </p:sp>
      <p:sp>
        <p:nvSpPr>
          <p:cNvPr id="18435" name="Rectangle 1"/>
          <p:cNvSpPr>
            <a:spLocks noChangeArrowheads="1"/>
          </p:cNvSpPr>
          <p:nvPr/>
        </p:nvSpPr>
        <p:spPr bwMode="auto">
          <a:xfrm>
            <a:off x="304800" y="1295400"/>
            <a:ext cx="8305800" cy="4555093"/>
          </a:xfrm>
          <a:prstGeom prst="rect">
            <a:avLst/>
          </a:prstGeom>
          <a:noFill/>
          <a:ln w="9525">
            <a:noFill/>
            <a:miter lim="800000"/>
            <a:headEnd/>
            <a:tailEnd/>
          </a:ln>
        </p:spPr>
        <p:txBody>
          <a:bodyPr>
            <a:spAutoFit/>
          </a:bodyPr>
          <a:lstStyle/>
          <a:p>
            <a:pPr>
              <a:spcAft>
                <a:spcPts val="1000"/>
              </a:spcAft>
            </a:pPr>
            <a:r>
              <a:rPr lang="en-US" sz="2400" dirty="0">
                <a:latin typeface="Times New Roman" pitchFamily="18" charset="0"/>
              </a:rPr>
              <a:t>Dana </a:t>
            </a:r>
            <a:r>
              <a:rPr lang="en-US" sz="2400" dirty="0" err="1">
                <a:latin typeface="Times New Roman" pitchFamily="18" charset="0"/>
              </a:rPr>
              <a:t>bantuan</a:t>
            </a:r>
            <a:r>
              <a:rPr lang="en-US" sz="2400" dirty="0">
                <a:latin typeface="Times New Roman" pitchFamily="18" charset="0"/>
              </a:rPr>
              <a:t> program </a:t>
            </a:r>
            <a:r>
              <a:rPr lang="en-US" sz="2400" dirty="0" err="1">
                <a:latin typeface="Times New Roman" pitchFamily="18" charset="0"/>
              </a:rPr>
              <a:t>dari</a:t>
            </a:r>
            <a:r>
              <a:rPr lang="en-US" sz="2400" dirty="0">
                <a:latin typeface="Times New Roman" pitchFamily="18" charset="0"/>
              </a:rPr>
              <a:t> UNS </a:t>
            </a:r>
            <a:r>
              <a:rPr lang="en-US" sz="2400" dirty="0" err="1">
                <a:latin typeface="Times New Roman" pitchFamily="18" charset="0"/>
              </a:rPr>
              <a:t>dapat</a:t>
            </a:r>
            <a:r>
              <a:rPr lang="en-US" sz="2400" dirty="0">
                <a:latin typeface="Times New Roman" pitchFamily="18" charset="0"/>
              </a:rPr>
              <a:t> </a:t>
            </a:r>
            <a:r>
              <a:rPr lang="en-US" sz="2400" dirty="0" err="1">
                <a:latin typeface="Times New Roman" pitchFamily="18" charset="0"/>
              </a:rPr>
              <a:t>digunakan</a:t>
            </a:r>
            <a:r>
              <a:rPr lang="en-US" sz="2400" dirty="0">
                <a:latin typeface="Times New Roman" pitchFamily="18" charset="0"/>
              </a:rPr>
              <a:t> </a:t>
            </a:r>
            <a:r>
              <a:rPr lang="en-US" sz="2400" dirty="0" err="1">
                <a:latin typeface="Times New Roman" pitchFamily="18" charset="0"/>
              </a:rPr>
              <a:t>untuk</a:t>
            </a:r>
            <a:r>
              <a:rPr lang="en-US" sz="2400" dirty="0">
                <a:latin typeface="Times New Roman" pitchFamily="18" charset="0"/>
              </a:rPr>
              <a:t>:</a:t>
            </a:r>
            <a:endParaRPr lang="id-ID" sz="2400" dirty="0"/>
          </a:p>
          <a:p>
            <a:pPr marL="742950" lvl="1" indent="-285750">
              <a:spcAft>
                <a:spcPts val="1000"/>
              </a:spcAft>
              <a:buFont typeface="Calibri" pitchFamily="34" charset="0"/>
              <a:buAutoNum type="arabicPeriod"/>
            </a:pPr>
            <a:r>
              <a:rPr lang="en-US" sz="2400" dirty="0" err="1">
                <a:latin typeface="Times New Roman" pitchFamily="18" charset="0"/>
              </a:rPr>
              <a:t>Pengadaan</a:t>
            </a:r>
            <a:r>
              <a:rPr lang="en-US" sz="2400" dirty="0">
                <a:latin typeface="Times New Roman" pitchFamily="18" charset="0"/>
              </a:rPr>
              <a:t> </a:t>
            </a:r>
            <a:r>
              <a:rPr lang="en-US" sz="2400" dirty="0" err="1">
                <a:latin typeface="Times New Roman" pitchFamily="18" charset="0"/>
              </a:rPr>
              <a:t>alat</a:t>
            </a:r>
            <a:r>
              <a:rPr lang="en-US" sz="2400" dirty="0">
                <a:latin typeface="Times New Roman" pitchFamily="18" charset="0"/>
              </a:rPr>
              <a:t> </a:t>
            </a:r>
            <a:r>
              <a:rPr lang="en-US" sz="2400" dirty="0" err="1">
                <a:latin typeface="Times New Roman" pitchFamily="18" charset="0"/>
              </a:rPr>
              <a:t>atau</a:t>
            </a:r>
            <a:r>
              <a:rPr lang="en-US" sz="2400" dirty="0">
                <a:latin typeface="Times New Roman" pitchFamily="18" charset="0"/>
              </a:rPr>
              <a:t> </a:t>
            </a:r>
            <a:r>
              <a:rPr lang="en-US" sz="2400" dirty="0" err="1">
                <a:latin typeface="Times New Roman" pitchFamily="18" charset="0"/>
              </a:rPr>
              <a:t>bahan</a:t>
            </a:r>
            <a:r>
              <a:rPr lang="en-US" sz="2400" dirty="0">
                <a:latin typeface="Times New Roman" pitchFamily="18" charset="0"/>
              </a:rPr>
              <a:t> </a:t>
            </a:r>
            <a:r>
              <a:rPr lang="en-US" sz="2400" dirty="0" err="1">
                <a:latin typeface="Times New Roman" pitchFamily="18" charset="0"/>
              </a:rPr>
              <a:t>pembuat</a:t>
            </a:r>
            <a:r>
              <a:rPr lang="en-US" sz="2400" dirty="0">
                <a:latin typeface="Times New Roman" pitchFamily="18" charset="0"/>
              </a:rPr>
              <a:t> </a:t>
            </a:r>
            <a:r>
              <a:rPr lang="en-US" sz="2400" dirty="0" err="1">
                <a:latin typeface="Times New Roman" pitchFamily="18" charset="0"/>
              </a:rPr>
              <a:t>alat</a:t>
            </a:r>
            <a:r>
              <a:rPr lang="en-US" sz="2400" dirty="0">
                <a:latin typeface="Times New Roman" pitchFamily="18" charset="0"/>
              </a:rPr>
              <a:t> </a:t>
            </a:r>
            <a:r>
              <a:rPr lang="en-US" sz="2400" dirty="0" err="1">
                <a:latin typeface="Times New Roman" pitchFamily="18" charset="0"/>
              </a:rPr>
              <a:t>untuk</a:t>
            </a:r>
            <a:r>
              <a:rPr lang="en-US" sz="2400" dirty="0">
                <a:latin typeface="Times New Roman" pitchFamily="18" charset="0"/>
              </a:rPr>
              <a:t> </a:t>
            </a:r>
            <a:r>
              <a:rPr lang="en-US" sz="2400" dirty="0" err="1">
                <a:latin typeface="Times New Roman" pitchFamily="18" charset="0"/>
              </a:rPr>
              <a:t>mendukung</a:t>
            </a:r>
            <a:r>
              <a:rPr lang="en-US" sz="2400" dirty="0">
                <a:latin typeface="Times New Roman" pitchFamily="18" charset="0"/>
              </a:rPr>
              <a:t> </a:t>
            </a:r>
            <a:r>
              <a:rPr lang="en-US" sz="2400" dirty="0" err="1">
                <a:latin typeface="Times New Roman" pitchFamily="18" charset="0"/>
              </a:rPr>
              <a:t>tercapainya</a:t>
            </a:r>
            <a:r>
              <a:rPr lang="en-US" sz="2400" dirty="0">
                <a:latin typeface="Times New Roman" pitchFamily="18" charset="0"/>
              </a:rPr>
              <a:t> </a:t>
            </a:r>
            <a:r>
              <a:rPr lang="en-US" sz="2400" dirty="0" err="1">
                <a:latin typeface="Times New Roman" pitchFamily="18" charset="0"/>
              </a:rPr>
              <a:t>tujuan</a:t>
            </a:r>
            <a:r>
              <a:rPr lang="en-US" sz="2400" dirty="0">
                <a:latin typeface="Times New Roman" pitchFamily="18" charset="0"/>
              </a:rPr>
              <a:t> </a:t>
            </a:r>
            <a:r>
              <a:rPr lang="en-US" sz="2400" dirty="0" err="1">
                <a:latin typeface="Times New Roman" pitchFamily="18" charset="0"/>
              </a:rPr>
              <a:t>kegiatan</a:t>
            </a:r>
            <a:r>
              <a:rPr lang="en-US" sz="2400" dirty="0">
                <a:latin typeface="Times New Roman" pitchFamily="18" charset="0"/>
              </a:rPr>
              <a:t> </a:t>
            </a:r>
            <a:r>
              <a:rPr lang="en-US" sz="2400" dirty="0" err="1">
                <a:latin typeface="Times New Roman" pitchFamily="18" charset="0"/>
              </a:rPr>
              <a:t>sesuai</a:t>
            </a:r>
            <a:r>
              <a:rPr lang="en-US" sz="2400" dirty="0">
                <a:latin typeface="Times New Roman" pitchFamily="18" charset="0"/>
              </a:rPr>
              <a:t> </a:t>
            </a:r>
            <a:r>
              <a:rPr lang="en-US" sz="2400" dirty="0" err="1">
                <a:latin typeface="Times New Roman" pitchFamily="18" charset="0"/>
              </a:rPr>
              <a:t>tema</a:t>
            </a:r>
            <a:r>
              <a:rPr lang="en-US" sz="2400" dirty="0">
                <a:latin typeface="Times New Roman" pitchFamily="18" charset="0"/>
              </a:rPr>
              <a:t> KKN</a:t>
            </a:r>
            <a:endParaRPr lang="id-ID" sz="2400" dirty="0"/>
          </a:p>
          <a:p>
            <a:pPr marL="742950" lvl="1" indent="-285750">
              <a:spcAft>
                <a:spcPts val="1000"/>
              </a:spcAft>
              <a:buFont typeface="Calibri" pitchFamily="34" charset="0"/>
              <a:buAutoNum type="arabicPeriod"/>
            </a:pPr>
            <a:r>
              <a:rPr lang="en-US" sz="2400" dirty="0" err="1">
                <a:latin typeface="Times New Roman" pitchFamily="18" charset="0"/>
              </a:rPr>
              <a:t>Pembelian</a:t>
            </a:r>
            <a:r>
              <a:rPr lang="en-US" sz="2400" dirty="0">
                <a:latin typeface="Times New Roman" pitchFamily="18" charset="0"/>
              </a:rPr>
              <a:t> </a:t>
            </a:r>
            <a:r>
              <a:rPr lang="en-US" sz="2400" dirty="0" err="1">
                <a:latin typeface="Times New Roman" pitchFamily="18" charset="0"/>
              </a:rPr>
              <a:t>bahan</a:t>
            </a:r>
            <a:r>
              <a:rPr lang="en-US" sz="2400" dirty="0">
                <a:latin typeface="Times New Roman" pitchFamily="18" charset="0"/>
              </a:rPr>
              <a:t> </a:t>
            </a:r>
            <a:r>
              <a:rPr lang="en-US" sz="2400" dirty="0" err="1">
                <a:latin typeface="Times New Roman" pitchFamily="18" charset="0"/>
              </a:rPr>
              <a:t>habis</a:t>
            </a:r>
            <a:r>
              <a:rPr lang="en-US" sz="2400" dirty="0">
                <a:latin typeface="Times New Roman" pitchFamily="18" charset="0"/>
              </a:rPr>
              <a:t> </a:t>
            </a:r>
            <a:r>
              <a:rPr lang="en-US" sz="2400" dirty="0" err="1">
                <a:latin typeface="Times New Roman" pitchFamily="18" charset="0"/>
              </a:rPr>
              <a:t>pakai</a:t>
            </a:r>
            <a:endParaRPr lang="id-ID" sz="2400" dirty="0"/>
          </a:p>
          <a:p>
            <a:pPr marL="742950" lvl="1" indent="-285750">
              <a:spcAft>
                <a:spcPts val="1000"/>
              </a:spcAft>
              <a:buFont typeface="Calibri" pitchFamily="34" charset="0"/>
              <a:buAutoNum type="arabicPeriod"/>
            </a:pPr>
            <a:r>
              <a:rPr lang="en-US" sz="2400" dirty="0" err="1">
                <a:latin typeface="Times New Roman" pitchFamily="18" charset="0"/>
              </a:rPr>
              <a:t>Sewa</a:t>
            </a:r>
            <a:r>
              <a:rPr lang="en-US" sz="2400" dirty="0">
                <a:latin typeface="Times New Roman" pitchFamily="18" charset="0"/>
              </a:rPr>
              <a:t> </a:t>
            </a:r>
            <a:r>
              <a:rPr lang="en-US" sz="2400" dirty="0" err="1">
                <a:latin typeface="Times New Roman" pitchFamily="18" charset="0"/>
              </a:rPr>
              <a:t>alat</a:t>
            </a:r>
            <a:r>
              <a:rPr lang="en-US" sz="2400" dirty="0">
                <a:latin typeface="Times New Roman" pitchFamily="18" charset="0"/>
              </a:rPr>
              <a:t> </a:t>
            </a:r>
            <a:r>
              <a:rPr lang="en-US" sz="2400" dirty="0" err="1">
                <a:latin typeface="Times New Roman" pitchFamily="18" charset="0"/>
              </a:rPr>
              <a:t>sebagai</a:t>
            </a:r>
            <a:r>
              <a:rPr lang="en-US" sz="2400" dirty="0">
                <a:latin typeface="Times New Roman" pitchFamily="18" charset="0"/>
              </a:rPr>
              <a:t> </a:t>
            </a:r>
            <a:r>
              <a:rPr lang="en-US" sz="2400" dirty="0" err="1">
                <a:latin typeface="Times New Roman" pitchFamily="18" charset="0"/>
              </a:rPr>
              <a:t>sarana</a:t>
            </a:r>
            <a:r>
              <a:rPr lang="en-US" sz="2400" dirty="0">
                <a:latin typeface="Times New Roman" pitchFamily="18" charset="0"/>
              </a:rPr>
              <a:t> </a:t>
            </a:r>
            <a:r>
              <a:rPr lang="en-US" sz="2400" dirty="0" err="1">
                <a:latin typeface="Times New Roman" pitchFamily="18" charset="0"/>
              </a:rPr>
              <a:t>penununjang</a:t>
            </a:r>
            <a:r>
              <a:rPr lang="en-US" sz="2400" dirty="0">
                <a:latin typeface="Times New Roman" pitchFamily="18" charset="0"/>
              </a:rPr>
              <a:t> </a:t>
            </a:r>
            <a:r>
              <a:rPr lang="en-US" sz="2400" dirty="0" err="1">
                <a:latin typeface="Times New Roman" pitchFamily="18" charset="0"/>
              </a:rPr>
              <a:t>kegiatan</a:t>
            </a:r>
            <a:endParaRPr lang="id-ID" sz="2400" dirty="0"/>
          </a:p>
          <a:p>
            <a:pPr marL="742950" lvl="1" indent="-285750">
              <a:spcAft>
                <a:spcPts val="1000"/>
              </a:spcAft>
              <a:buFont typeface="Calibri" pitchFamily="34" charset="0"/>
              <a:buAutoNum type="arabicPeriod"/>
            </a:pPr>
            <a:r>
              <a:rPr lang="en-US" sz="2400" dirty="0">
                <a:latin typeface="Times New Roman" pitchFamily="18" charset="0"/>
              </a:rPr>
              <a:t>Honor </a:t>
            </a:r>
            <a:r>
              <a:rPr lang="en-US" sz="2400" dirty="0" err="1">
                <a:latin typeface="Times New Roman" pitchFamily="18" charset="0"/>
              </a:rPr>
              <a:t>narasumber</a:t>
            </a:r>
            <a:r>
              <a:rPr lang="en-US" sz="2400" dirty="0">
                <a:latin typeface="Times New Roman" pitchFamily="18" charset="0"/>
              </a:rPr>
              <a:t> </a:t>
            </a:r>
            <a:r>
              <a:rPr lang="en-US" sz="2400" dirty="0" err="1">
                <a:latin typeface="Times New Roman" pitchFamily="18" charset="0"/>
              </a:rPr>
              <a:t>pendampingan</a:t>
            </a:r>
            <a:r>
              <a:rPr lang="en-US" sz="2400" dirty="0">
                <a:latin typeface="Times New Roman" pitchFamily="18" charset="0"/>
              </a:rPr>
              <a:t> </a:t>
            </a:r>
            <a:r>
              <a:rPr lang="en-US" sz="2400" dirty="0" err="1">
                <a:latin typeface="Times New Roman" pitchFamily="18" charset="0"/>
              </a:rPr>
              <a:t>mengacu</a:t>
            </a:r>
            <a:r>
              <a:rPr lang="en-US" sz="2400" dirty="0">
                <a:latin typeface="Times New Roman" pitchFamily="18" charset="0"/>
              </a:rPr>
              <a:t> </a:t>
            </a:r>
            <a:r>
              <a:rPr lang="en-US" sz="2400" dirty="0" err="1">
                <a:latin typeface="Times New Roman" pitchFamily="18" charset="0"/>
              </a:rPr>
              <a:t>pada</a:t>
            </a:r>
            <a:r>
              <a:rPr lang="en-US" sz="2400" dirty="0">
                <a:latin typeface="Times New Roman" pitchFamily="18" charset="0"/>
              </a:rPr>
              <a:t> </a:t>
            </a:r>
            <a:r>
              <a:rPr lang="en-US" sz="2400" dirty="0" err="1">
                <a:latin typeface="Times New Roman" pitchFamily="18" charset="0"/>
              </a:rPr>
              <a:t>tarif</a:t>
            </a:r>
            <a:r>
              <a:rPr lang="en-US" sz="2400" dirty="0">
                <a:latin typeface="Times New Roman" pitchFamily="18" charset="0"/>
              </a:rPr>
              <a:t> UNS</a:t>
            </a:r>
            <a:endParaRPr lang="id-ID" sz="2400" dirty="0"/>
          </a:p>
          <a:p>
            <a:pPr marL="742950" lvl="1" indent="-285750">
              <a:spcAft>
                <a:spcPts val="1000"/>
              </a:spcAft>
              <a:buFont typeface="Calibri" pitchFamily="34" charset="0"/>
              <a:buAutoNum type="arabicPeriod"/>
            </a:pPr>
            <a:r>
              <a:rPr lang="en-US" sz="2400" dirty="0">
                <a:latin typeface="Times New Roman" pitchFamily="18" charset="0"/>
              </a:rPr>
              <a:t>Printing </a:t>
            </a:r>
            <a:r>
              <a:rPr lang="en-US" sz="2400" dirty="0" err="1">
                <a:latin typeface="Times New Roman" pitchFamily="18" charset="0"/>
              </a:rPr>
              <a:t>dokumen</a:t>
            </a:r>
            <a:r>
              <a:rPr lang="en-US" sz="2400" dirty="0">
                <a:latin typeface="Times New Roman" pitchFamily="18" charset="0"/>
              </a:rPr>
              <a:t>, </a:t>
            </a:r>
            <a:r>
              <a:rPr lang="en-US" sz="2400" dirty="0" err="1">
                <a:latin typeface="Times New Roman" pitchFamily="18" charset="0"/>
              </a:rPr>
              <a:t>foto</a:t>
            </a:r>
            <a:r>
              <a:rPr lang="en-US" sz="2400" dirty="0">
                <a:latin typeface="Times New Roman" pitchFamily="18" charset="0"/>
              </a:rPr>
              <a:t> copy, </a:t>
            </a:r>
            <a:r>
              <a:rPr lang="en-US" sz="2400" dirty="0" err="1">
                <a:latin typeface="Times New Roman" pitchFamily="18" charset="0"/>
              </a:rPr>
              <a:t>cetak</a:t>
            </a:r>
            <a:r>
              <a:rPr lang="en-US" sz="2400" dirty="0">
                <a:latin typeface="Times New Roman" pitchFamily="18" charset="0"/>
              </a:rPr>
              <a:t> poster, </a:t>
            </a:r>
            <a:r>
              <a:rPr lang="en-US" sz="2400" i="1" dirty="0">
                <a:latin typeface="Times New Roman" pitchFamily="18" charset="0"/>
              </a:rPr>
              <a:t>roll banner</a:t>
            </a:r>
            <a:r>
              <a:rPr lang="en-US" sz="2400" dirty="0">
                <a:latin typeface="Times New Roman" pitchFamily="18" charset="0"/>
              </a:rPr>
              <a:t>, </a:t>
            </a:r>
            <a:r>
              <a:rPr lang="en-US" sz="2400" dirty="0" err="1">
                <a:latin typeface="Times New Roman" pitchFamily="18" charset="0"/>
              </a:rPr>
              <a:t>spanduk</a:t>
            </a:r>
            <a:endParaRPr lang="id-ID" sz="2400" dirty="0">
              <a:latin typeface="Times New Roman" pitchFamily="18" charset="0"/>
            </a:endParaRPr>
          </a:p>
          <a:p>
            <a:pPr marL="742950" lvl="1" indent="-285750">
              <a:spcAft>
                <a:spcPts val="1000"/>
              </a:spcAft>
              <a:buFont typeface="Calibri" pitchFamily="34" charset="0"/>
              <a:buAutoNum type="arabicPeriod"/>
            </a:pPr>
            <a:r>
              <a:rPr lang="id-ID" sz="2400" dirty="0">
                <a:latin typeface="Times New Roman" pitchFamily="18" charset="0"/>
              </a:rPr>
              <a:t> Seminar hasil KKN (pengabdian) atau Publikasi pada Jurnal</a:t>
            </a:r>
            <a:endParaRPr lang="id-ID"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52400" y="290513"/>
            <a:ext cx="8229600" cy="914400"/>
          </a:xfrm>
        </p:spPr>
        <p:txBody>
          <a:bodyPr/>
          <a:lstStyle/>
          <a:p>
            <a:pPr eaLnBrk="1" hangingPunct="1"/>
            <a:r>
              <a:rPr lang="id-ID" altLang="en-US"/>
              <a:t>Penggunaan Dana Program</a:t>
            </a:r>
            <a:endParaRPr lang="en-US" altLang="en-US"/>
          </a:p>
        </p:txBody>
      </p:sp>
      <p:sp>
        <p:nvSpPr>
          <p:cNvPr id="3" name="Rectangle 2"/>
          <p:cNvSpPr/>
          <p:nvPr/>
        </p:nvSpPr>
        <p:spPr>
          <a:xfrm>
            <a:off x="152400" y="1600200"/>
            <a:ext cx="8686800" cy="4387850"/>
          </a:xfrm>
          <a:prstGeom prst="rect">
            <a:avLst/>
          </a:prstGeom>
        </p:spPr>
        <p:txBody>
          <a:bodyPr>
            <a:spAutoFit/>
          </a:bodyPr>
          <a:lstStyle/>
          <a:p>
            <a:pPr>
              <a:lnSpc>
                <a:spcPct val="115000"/>
              </a:lnSpc>
              <a:spcAft>
                <a:spcPts val="1000"/>
              </a:spcAft>
              <a:defRPr/>
            </a:pPr>
            <a:r>
              <a:rPr lang="en-US" sz="2400" dirty="0">
                <a:latin typeface="Times New Roman" panose="02020603050405020304" pitchFamily="18" charset="0"/>
              </a:rPr>
              <a:t>Dana </a:t>
            </a:r>
            <a:r>
              <a:rPr lang="en-US" sz="2400" dirty="0" err="1">
                <a:latin typeface="Times New Roman" panose="02020603050405020304" pitchFamily="18" charset="0"/>
              </a:rPr>
              <a:t>bantuan</a:t>
            </a:r>
            <a:r>
              <a:rPr lang="en-US" sz="2400" dirty="0">
                <a:latin typeface="Times New Roman" panose="02020603050405020304" pitchFamily="18" charset="0"/>
              </a:rPr>
              <a:t> program </a:t>
            </a:r>
            <a:r>
              <a:rPr lang="en-US" sz="2400" dirty="0" err="1">
                <a:latin typeface="Times New Roman" panose="02020603050405020304" pitchFamily="18" charset="0"/>
              </a:rPr>
              <a:t>dari</a:t>
            </a:r>
            <a:r>
              <a:rPr lang="en-US" sz="2400" dirty="0">
                <a:latin typeface="Times New Roman" panose="02020603050405020304" pitchFamily="18" charset="0"/>
              </a:rPr>
              <a:t> UNS </a:t>
            </a:r>
            <a:r>
              <a:rPr lang="en-US" sz="2400" dirty="0" err="1">
                <a:latin typeface="Times New Roman" panose="02020603050405020304" pitchFamily="18" charset="0"/>
              </a:rPr>
              <a:t>tidak</a:t>
            </a:r>
            <a:r>
              <a:rPr lang="en-US" sz="2400" dirty="0">
                <a:latin typeface="Times New Roman" panose="02020603050405020304" pitchFamily="18" charset="0"/>
              </a:rPr>
              <a:t> </a:t>
            </a:r>
            <a:r>
              <a:rPr lang="en-US" sz="2400" dirty="0" err="1">
                <a:latin typeface="Times New Roman" panose="02020603050405020304" pitchFamily="18" charset="0"/>
              </a:rPr>
              <a:t>boleh</a:t>
            </a:r>
            <a:r>
              <a:rPr lang="en-US" sz="2400" dirty="0">
                <a:latin typeface="Times New Roman" panose="02020603050405020304" pitchFamily="18" charset="0"/>
              </a:rPr>
              <a:t> </a:t>
            </a:r>
            <a:r>
              <a:rPr lang="en-US" sz="2400" dirty="0" err="1">
                <a:latin typeface="Times New Roman" panose="02020603050405020304" pitchFamily="18" charset="0"/>
              </a:rPr>
              <a:t>digunakan</a:t>
            </a:r>
            <a:r>
              <a:rPr lang="en-US" sz="2400" dirty="0">
                <a:latin typeface="Times New Roman" panose="02020603050405020304" pitchFamily="18" charset="0"/>
              </a:rPr>
              <a:t> </a:t>
            </a:r>
            <a:r>
              <a:rPr lang="en-US" sz="2400" dirty="0" err="1">
                <a:latin typeface="Times New Roman" panose="02020603050405020304" pitchFamily="18" charset="0"/>
              </a:rPr>
              <a:t>untuk</a:t>
            </a:r>
            <a:r>
              <a:rPr lang="en-US" sz="2400" dirty="0">
                <a:latin typeface="Times New Roman" panose="02020603050405020304" pitchFamily="18" charset="0"/>
              </a:rPr>
              <a:t>:</a:t>
            </a:r>
            <a:endParaRPr lang="id-ID" sz="2400" dirty="0">
              <a:latin typeface="Arial" panose="020B0604020202020204" pitchFamily="34" charset="0"/>
            </a:endParaRPr>
          </a:p>
          <a:p>
            <a:pPr marL="742950" lvl="1" indent="-285750">
              <a:lnSpc>
                <a:spcPct val="115000"/>
              </a:lnSpc>
              <a:spcAft>
                <a:spcPts val="1000"/>
              </a:spcAft>
              <a:buFont typeface="+mj-lt"/>
              <a:buAutoNum type="arabicPeriod"/>
              <a:defRPr/>
            </a:pPr>
            <a:r>
              <a:rPr lang="en-US" sz="2400" dirty="0" err="1">
                <a:latin typeface="Times New Roman" panose="02020603050405020304" pitchFamily="18" charset="0"/>
              </a:rPr>
              <a:t>Konsumsi</a:t>
            </a:r>
            <a:r>
              <a:rPr lang="en-US" sz="2400" dirty="0">
                <a:latin typeface="Times New Roman" panose="02020603050405020304" pitchFamily="18" charset="0"/>
              </a:rPr>
              <a:t> </a:t>
            </a:r>
            <a:r>
              <a:rPr lang="en-US" sz="2400" dirty="0" err="1">
                <a:latin typeface="Times New Roman" panose="02020603050405020304" pitchFamily="18" charset="0"/>
              </a:rPr>
              <a:t>rapat</a:t>
            </a:r>
            <a:r>
              <a:rPr lang="en-US" sz="2400" dirty="0">
                <a:latin typeface="Times New Roman" panose="02020603050405020304" pitchFamily="18" charset="0"/>
              </a:rPr>
              <a:t> </a:t>
            </a:r>
            <a:r>
              <a:rPr lang="en-US" sz="2400" dirty="0" err="1">
                <a:latin typeface="Times New Roman" panose="02020603050405020304" pitchFamily="18" charset="0"/>
              </a:rPr>
              <a:t>peserta</a:t>
            </a:r>
            <a:r>
              <a:rPr lang="en-US" sz="2400" dirty="0">
                <a:latin typeface="Times New Roman" panose="02020603050405020304" pitchFamily="18" charset="0"/>
              </a:rPr>
              <a:t> </a:t>
            </a:r>
            <a:r>
              <a:rPr lang="en-US" sz="2400" dirty="0" err="1">
                <a:latin typeface="Times New Roman" panose="02020603050405020304" pitchFamily="18" charset="0"/>
              </a:rPr>
              <a:t>mahasiswa</a:t>
            </a:r>
            <a:r>
              <a:rPr lang="en-US" sz="2400" dirty="0">
                <a:latin typeface="Times New Roman" panose="02020603050405020304" pitchFamily="18" charset="0"/>
              </a:rPr>
              <a:t> /DPL</a:t>
            </a:r>
            <a:endParaRPr lang="id-ID" sz="2400" dirty="0">
              <a:latin typeface="Arial" panose="020B0604020202020204" pitchFamily="34" charset="0"/>
            </a:endParaRPr>
          </a:p>
          <a:p>
            <a:pPr marL="742950" lvl="1" indent="-285750">
              <a:lnSpc>
                <a:spcPct val="115000"/>
              </a:lnSpc>
              <a:spcAft>
                <a:spcPts val="1000"/>
              </a:spcAft>
              <a:buFont typeface="+mj-lt"/>
              <a:buAutoNum type="arabicPeriod"/>
              <a:defRPr/>
            </a:pPr>
            <a:r>
              <a:rPr lang="en-US" sz="2400" dirty="0" err="1">
                <a:latin typeface="Times New Roman" panose="02020603050405020304" pitchFamily="18" charset="0"/>
              </a:rPr>
              <a:t>Uang</a:t>
            </a:r>
            <a:r>
              <a:rPr lang="en-US" sz="2400" dirty="0">
                <a:latin typeface="Times New Roman" panose="02020603050405020304" pitchFamily="18" charset="0"/>
              </a:rPr>
              <a:t> </a:t>
            </a:r>
            <a:r>
              <a:rPr lang="en-US" sz="2400" dirty="0" err="1">
                <a:latin typeface="Times New Roman" panose="02020603050405020304" pitchFamily="18" charset="0"/>
              </a:rPr>
              <a:t>transportasi</a:t>
            </a:r>
            <a:r>
              <a:rPr lang="en-US" sz="2400" dirty="0">
                <a:latin typeface="Times New Roman" panose="02020603050405020304" pitchFamily="18" charset="0"/>
              </a:rPr>
              <a:t> </a:t>
            </a:r>
            <a:r>
              <a:rPr lang="en-US" sz="2400" dirty="0" err="1">
                <a:latin typeface="Times New Roman" panose="02020603050405020304" pitchFamily="18" charset="0"/>
              </a:rPr>
              <a:t>peserta</a:t>
            </a:r>
            <a:r>
              <a:rPr lang="en-US" sz="2400" dirty="0">
                <a:latin typeface="Times New Roman" panose="02020603050405020304" pitchFamily="18" charset="0"/>
              </a:rPr>
              <a:t> </a:t>
            </a:r>
            <a:r>
              <a:rPr lang="en-US" sz="2400" dirty="0" err="1">
                <a:latin typeface="Times New Roman" panose="02020603050405020304" pitchFamily="18" charset="0"/>
              </a:rPr>
              <a:t>rapat</a:t>
            </a:r>
            <a:r>
              <a:rPr lang="en-US" sz="2400" dirty="0">
                <a:latin typeface="Times New Roman" panose="02020603050405020304" pitchFamily="18" charset="0"/>
              </a:rPr>
              <a:t> </a:t>
            </a:r>
            <a:r>
              <a:rPr lang="en-US" sz="2400" dirty="0" err="1">
                <a:latin typeface="Times New Roman" panose="02020603050405020304" pitchFamily="18" charset="0"/>
              </a:rPr>
              <a:t>mahasiswa</a:t>
            </a:r>
            <a:r>
              <a:rPr lang="en-US" sz="2400" dirty="0">
                <a:latin typeface="Times New Roman" panose="02020603050405020304" pitchFamily="18" charset="0"/>
              </a:rPr>
              <a:t> /DPL</a:t>
            </a:r>
            <a:endParaRPr lang="id-ID" sz="2400" dirty="0">
              <a:latin typeface="Arial" panose="020B0604020202020204" pitchFamily="34" charset="0"/>
            </a:endParaRPr>
          </a:p>
          <a:p>
            <a:pPr marL="742950" lvl="1" indent="-285750">
              <a:lnSpc>
                <a:spcPct val="115000"/>
              </a:lnSpc>
              <a:spcAft>
                <a:spcPts val="1000"/>
              </a:spcAft>
              <a:buFont typeface="+mj-lt"/>
              <a:buAutoNum type="arabicPeriod"/>
              <a:defRPr/>
            </a:pPr>
            <a:r>
              <a:rPr lang="en-US" sz="2400" dirty="0" err="1">
                <a:latin typeface="Times New Roman" panose="02020603050405020304" pitchFamily="18" charset="0"/>
              </a:rPr>
              <a:t>Uang</a:t>
            </a:r>
            <a:r>
              <a:rPr lang="en-US" sz="2400" dirty="0">
                <a:latin typeface="Times New Roman" panose="02020603050405020304" pitchFamily="18" charset="0"/>
              </a:rPr>
              <a:t> </a:t>
            </a:r>
            <a:r>
              <a:rPr lang="en-US" sz="2400" dirty="0" err="1">
                <a:latin typeface="Times New Roman" panose="02020603050405020304" pitchFamily="18" charset="0"/>
              </a:rPr>
              <a:t>kehadiran</a:t>
            </a:r>
            <a:r>
              <a:rPr lang="en-US" sz="2400" dirty="0">
                <a:latin typeface="Times New Roman" panose="02020603050405020304" pitchFamily="18" charset="0"/>
              </a:rPr>
              <a:t> </a:t>
            </a:r>
            <a:r>
              <a:rPr lang="en-US" sz="2400" dirty="0" err="1">
                <a:latin typeface="Times New Roman" panose="02020603050405020304" pitchFamily="18" charset="0"/>
              </a:rPr>
              <a:t>rapat</a:t>
            </a:r>
            <a:r>
              <a:rPr lang="en-US" sz="2400" dirty="0">
                <a:latin typeface="Times New Roman" panose="02020603050405020304" pitchFamily="18" charset="0"/>
              </a:rPr>
              <a:t> </a:t>
            </a:r>
            <a:r>
              <a:rPr lang="en-US" sz="2400" dirty="0" err="1">
                <a:latin typeface="Times New Roman" panose="02020603050405020304" pitchFamily="18" charset="0"/>
              </a:rPr>
              <a:t>mahasiswa</a:t>
            </a:r>
            <a:r>
              <a:rPr lang="en-US" sz="2400" dirty="0">
                <a:latin typeface="Times New Roman" panose="02020603050405020304" pitchFamily="18" charset="0"/>
              </a:rPr>
              <a:t>/DPL</a:t>
            </a:r>
            <a:endParaRPr lang="id-ID" sz="2400" dirty="0">
              <a:latin typeface="Arial" panose="020B0604020202020204" pitchFamily="34" charset="0"/>
            </a:endParaRPr>
          </a:p>
          <a:p>
            <a:pPr marL="742950" lvl="1" indent="-285750">
              <a:lnSpc>
                <a:spcPct val="115000"/>
              </a:lnSpc>
              <a:spcAft>
                <a:spcPts val="1000"/>
              </a:spcAft>
              <a:buFont typeface="+mj-lt"/>
              <a:buAutoNum type="arabicPeriod"/>
              <a:defRPr/>
            </a:pPr>
            <a:r>
              <a:rPr lang="en-US" sz="2400" dirty="0" err="1">
                <a:latin typeface="Times New Roman" panose="02020603050405020304" pitchFamily="18" charset="0"/>
              </a:rPr>
              <a:t>Pembelian</a:t>
            </a:r>
            <a:r>
              <a:rPr lang="en-US" sz="2400" dirty="0">
                <a:latin typeface="Times New Roman" panose="02020603050405020304" pitchFamily="18" charset="0"/>
              </a:rPr>
              <a:t> </a:t>
            </a:r>
            <a:r>
              <a:rPr lang="en-US" sz="2400" dirty="0" err="1">
                <a:latin typeface="Times New Roman" panose="02020603050405020304" pitchFamily="18" charset="0"/>
              </a:rPr>
              <a:t>bahan</a:t>
            </a:r>
            <a:r>
              <a:rPr lang="en-US" sz="2400" dirty="0">
                <a:latin typeface="Times New Roman" panose="02020603050405020304" pitchFamily="18" charset="0"/>
              </a:rPr>
              <a:t> </a:t>
            </a:r>
            <a:r>
              <a:rPr lang="en-US" sz="2400" dirty="0" err="1">
                <a:latin typeface="Times New Roman" panose="02020603050405020304" pitchFamily="18" charset="0"/>
              </a:rPr>
              <a:t>bakar</a:t>
            </a:r>
            <a:r>
              <a:rPr lang="en-US" sz="2400" dirty="0">
                <a:latin typeface="Times New Roman" panose="02020603050405020304" pitchFamily="18" charset="0"/>
              </a:rPr>
              <a:t> </a:t>
            </a:r>
            <a:r>
              <a:rPr lang="en-US" sz="2400" dirty="0" err="1">
                <a:latin typeface="Times New Roman" panose="02020603050405020304" pitchFamily="18" charset="0"/>
              </a:rPr>
              <a:t>untuk</a:t>
            </a:r>
            <a:r>
              <a:rPr lang="en-US" sz="2400" dirty="0">
                <a:latin typeface="Times New Roman" panose="02020603050405020304" pitchFamily="18" charset="0"/>
              </a:rPr>
              <a:t> </a:t>
            </a:r>
            <a:r>
              <a:rPr lang="en-US" sz="2400" dirty="0" err="1">
                <a:latin typeface="Times New Roman" panose="02020603050405020304" pitchFamily="18" charset="0"/>
              </a:rPr>
              <a:t>transportasi</a:t>
            </a:r>
            <a:r>
              <a:rPr lang="en-US" sz="2400" dirty="0">
                <a:latin typeface="Times New Roman" panose="02020603050405020304" pitchFamily="18" charset="0"/>
              </a:rPr>
              <a:t> </a:t>
            </a:r>
            <a:r>
              <a:rPr lang="en-US" sz="2400" dirty="0" err="1">
                <a:latin typeface="Times New Roman" panose="02020603050405020304" pitchFamily="18" charset="0"/>
              </a:rPr>
              <a:t>mahasiswa</a:t>
            </a:r>
            <a:r>
              <a:rPr lang="en-US" sz="2400" dirty="0">
                <a:latin typeface="Times New Roman" panose="02020603050405020304" pitchFamily="18" charset="0"/>
              </a:rPr>
              <a:t>/DPL</a:t>
            </a:r>
            <a:endParaRPr lang="id-ID" sz="2400" dirty="0">
              <a:latin typeface="Arial" panose="020B0604020202020204" pitchFamily="34" charset="0"/>
            </a:endParaRPr>
          </a:p>
          <a:p>
            <a:pPr marL="742950" lvl="1" indent="-285750">
              <a:lnSpc>
                <a:spcPct val="115000"/>
              </a:lnSpc>
              <a:spcAft>
                <a:spcPts val="1000"/>
              </a:spcAft>
              <a:buFont typeface="+mj-lt"/>
              <a:buAutoNum type="arabicPeriod"/>
              <a:defRPr/>
            </a:pPr>
            <a:r>
              <a:rPr lang="en-US" sz="2400" dirty="0" err="1">
                <a:latin typeface="Times New Roman" panose="02020603050405020304" pitchFamily="18" charset="0"/>
              </a:rPr>
              <a:t>Hibah</a:t>
            </a:r>
            <a:r>
              <a:rPr lang="en-US" sz="2400" dirty="0">
                <a:latin typeface="Times New Roman" panose="02020603050405020304" pitchFamily="18" charset="0"/>
              </a:rPr>
              <a:t> </a:t>
            </a:r>
            <a:r>
              <a:rPr lang="en-US" sz="2400" dirty="0" err="1">
                <a:latin typeface="Times New Roman" panose="02020603050405020304" pitchFamily="18" charset="0"/>
              </a:rPr>
              <a:t>dana</a:t>
            </a:r>
            <a:r>
              <a:rPr lang="en-US" sz="2400" dirty="0">
                <a:latin typeface="Times New Roman" panose="02020603050405020304" pitchFamily="18" charset="0"/>
              </a:rPr>
              <a:t> </a:t>
            </a:r>
            <a:r>
              <a:rPr lang="en-US" sz="2400" dirty="0" err="1">
                <a:latin typeface="Times New Roman" panose="02020603050405020304" pitchFamily="18" charset="0"/>
              </a:rPr>
              <a:t>tunai</a:t>
            </a:r>
            <a:r>
              <a:rPr lang="en-US" sz="2400" dirty="0">
                <a:latin typeface="Times New Roman" panose="02020603050405020304" pitchFamily="18" charset="0"/>
              </a:rPr>
              <a:t> </a:t>
            </a:r>
            <a:r>
              <a:rPr lang="en-US" sz="2400" dirty="0" err="1">
                <a:latin typeface="Times New Roman" panose="02020603050405020304" pitchFamily="18" charset="0"/>
              </a:rPr>
              <a:t>kepada</a:t>
            </a:r>
            <a:r>
              <a:rPr lang="en-US" sz="2400" dirty="0">
                <a:latin typeface="Times New Roman" panose="02020603050405020304" pitchFamily="18" charset="0"/>
              </a:rPr>
              <a:t> </a:t>
            </a:r>
            <a:r>
              <a:rPr lang="en-US" sz="2400" dirty="0" err="1">
                <a:latin typeface="Times New Roman" panose="02020603050405020304" pitchFamily="18" charset="0"/>
              </a:rPr>
              <a:t>masyarakat</a:t>
            </a:r>
            <a:r>
              <a:rPr lang="en-US" sz="2400" dirty="0">
                <a:latin typeface="Times New Roman" panose="02020603050405020304" pitchFamily="18" charset="0"/>
              </a:rPr>
              <a:t> </a:t>
            </a:r>
            <a:endParaRPr lang="id-ID" sz="2400" dirty="0">
              <a:latin typeface="Times New Roman" panose="02020603050405020304" pitchFamily="18" charset="0"/>
            </a:endParaRPr>
          </a:p>
          <a:p>
            <a:pPr marL="742950" lvl="1" indent="-285750">
              <a:lnSpc>
                <a:spcPct val="115000"/>
              </a:lnSpc>
              <a:spcAft>
                <a:spcPts val="1000"/>
              </a:spcAft>
              <a:buFont typeface="+mj-lt"/>
              <a:buAutoNum type="arabicPeriod"/>
              <a:defRPr/>
            </a:pPr>
            <a:r>
              <a:rPr lang="id-ID" sz="2400" dirty="0">
                <a:latin typeface="Times New Roman" panose="02020603050405020304" pitchFamily="18" charset="0"/>
              </a:rPr>
              <a:t>Pembelian rokok, minuman keras, dll.</a:t>
            </a:r>
          </a:p>
          <a:p>
            <a:pPr lvl="1">
              <a:lnSpc>
                <a:spcPct val="115000"/>
              </a:lnSpc>
              <a:spcAft>
                <a:spcPts val="1000"/>
              </a:spcAft>
              <a:defRPr/>
            </a:pPr>
            <a:endParaRPr lang="id-ID" sz="2400" dirty="0">
              <a:latin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52400" y="290513"/>
            <a:ext cx="8229600" cy="914400"/>
          </a:xfrm>
        </p:spPr>
        <p:txBody>
          <a:bodyPr/>
          <a:lstStyle/>
          <a:p>
            <a:pPr eaLnBrk="1" hangingPunct="1"/>
            <a:r>
              <a:rPr lang="id-ID" altLang="en-US"/>
              <a:t>Laporan SPJ</a:t>
            </a:r>
            <a:endParaRPr lang="en-US" altLang="en-US"/>
          </a:p>
        </p:txBody>
      </p:sp>
      <p:sp>
        <p:nvSpPr>
          <p:cNvPr id="20483" name="Rectangle 1"/>
          <p:cNvSpPr>
            <a:spLocks noChangeArrowheads="1"/>
          </p:cNvSpPr>
          <p:nvPr/>
        </p:nvSpPr>
        <p:spPr bwMode="auto">
          <a:xfrm>
            <a:off x="152400" y="1371600"/>
            <a:ext cx="8839200" cy="5165725"/>
          </a:xfrm>
          <a:prstGeom prst="rect">
            <a:avLst/>
          </a:prstGeom>
          <a:noFill/>
          <a:ln w="9525">
            <a:noFill/>
            <a:miter lim="800000"/>
            <a:headEnd/>
            <a:tailEnd/>
          </a:ln>
        </p:spPr>
        <p:txBody>
          <a:bodyPr>
            <a:spAutoFit/>
          </a:bodyPr>
          <a:lstStyle/>
          <a:p>
            <a:pPr>
              <a:spcAft>
                <a:spcPts val="1000"/>
              </a:spcAft>
            </a:pPr>
            <a:r>
              <a:rPr lang="en-US" sz="2400">
                <a:latin typeface="Times New Roman" pitchFamily="18" charset="0"/>
              </a:rPr>
              <a:t>Laporan penggunaan dana terdiri atas:</a:t>
            </a:r>
            <a:endParaRPr lang="id-ID" sz="2400"/>
          </a:p>
          <a:p>
            <a:pPr marL="742950" lvl="1" indent="-285750">
              <a:spcAft>
                <a:spcPts val="1000"/>
              </a:spcAft>
              <a:buFont typeface="Calibri" pitchFamily="34" charset="0"/>
              <a:buAutoNum type="arabicPeriod"/>
            </a:pPr>
            <a:r>
              <a:rPr lang="en-US" sz="2400">
                <a:latin typeface="Times New Roman" pitchFamily="18" charset="0"/>
              </a:rPr>
              <a:t>Setiap transaksi harus didukung dengan bukti yang sah </a:t>
            </a:r>
            <a:endParaRPr lang="id-ID" sz="2400"/>
          </a:p>
          <a:p>
            <a:pPr marL="742950" lvl="1" indent="-285750">
              <a:spcAft>
                <a:spcPts val="1000"/>
              </a:spcAft>
              <a:buFont typeface="Calibri" pitchFamily="34" charset="0"/>
              <a:buAutoNum type="arabicPeriod"/>
            </a:pPr>
            <a:r>
              <a:rPr lang="en-US" sz="2400">
                <a:latin typeface="Times New Roman" pitchFamily="18" charset="0"/>
              </a:rPr>
              <a:t>Bukti pengeluaran uang dalam jumlah tertentu harus dibubuhi materai yang cukup, sesuai ketentuan yang berlaku terkait bea materai </a:t>
            </a:r>
            <a:endParaRPr lang="id-ID" sz="2400"/>
          </a:p>
          <a:p>
            <a:pPr marL="742950" lvl="1" indent="-285750">
              <a:spcAft>
                <a:spcPts val="1000"/>
              </a:spcAft>
              <a:buFont typeface="Calibri" pitchFamily="34" charset="0"/>
              <a:buAutoNum type="arabicPeriod"/>
            </a:pPr>
            <a:r>
              <a:rPr lang="en-US" sz="2400">
                <a:latin typeface="Times New Roman" pitchFamily="18" charset="0"/>
              </a:rPr>
              <a:t>Bukti pengeluaran harus jelas memuat uraian mengenai barang/jasa yang dibayar, tanggal dan nomor bukti</a:t>
            </a:r>
            <a:endParaRPr lang="id-ID" sz="2400"/>
          </a:p>
          <a:p>
            <a:pPr marL="742950" lvl="1" indent="-285750">
              <a:spcAft>
                <a:spcPts val="1000"/>
              </a:spcAft>
              <a:buFont typeface="Calibri" pitchFamily="34" charset="0"/>
              <a:buAutoNum type="arabicPeriod"/>
            </a:pPr>
            <a:r>
              <a:rPr lang="en-US" sz="2400">
                <a:latin typeface="Times New Roman" pitchFamily="18" charset="0"/>
              </a:rPr>
              <a:t>Semua transaksi penerimaan dan pengeluaran uang dicatat dan dibukukan dalam buku penerimaan dan pengeluaran (buku kas umum)</a:t>
            </a:r>
            <a:endParaRPr lang="id-ID" sz="2400"/>
          </a:p>
          <a:p>
            <a:pPr marL="742950" lvl="1" indent="-285750">
              <a:spcAft>
                <a:spcPts val="1000"/>
              </a:spcAft>
              <a:buFont typeface="Calibri" pitchFamily="34" charset="0"/>
              <a:buAutoNum type="arabicPeriod"/>
            </a:pPr>
            <a:r>
              <a:rPr lang="en-US" sz="2400">
                <a:latin typeface="Times New Roman" pitchFamily="18" charset="0"/>
              </a:rPr>
              <a:t>Diakhir kegiatan, mahasiswa wajib mengumpulkan data rekap pengeluaran keseluruhan </a:t>
            </a:r>
            <a:endParaRPr lang="id-ID"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176338" y="915988"/>
            <a:ext cx="6799262" cy="912812"/>
          </a:xfrm>
        </p:spPr>
        <p:txBody>
          <a:bodyPr/>
          <a:lstStyle/>
          <a:p>
            <a:pPr eaLnBrk="1" hangingPunct="1"/>
            <a:r>
              <a:rPr lang="id-ID"/>
              <a:t>Penggunaan Materai</a:t>
            </a:r>
          </a:p>
        </p:txBody>
      </p:sp>
      <p:sp>
        <p:nvSpPr>
          <p:cNvPr id="21507" name="Content Placeholder 2"/>
          <p:cNvSpPr>
            <a:spLocks noGrp="1"/>
          </p:cNvSpPr>
          <p:nvPr>
            <p:ph idx="1"/>
          </p:nvPr>
        </p:nvSpPr>
        <p:spPr>
          <a:xfrm>
            <a:off x="1176338" y="1981200"/>
            <a:ext cx="6799262" cy="3954463"/>
          </a:xfrm>
        </p:spPr>
        <p:txBody>
          <a:bodyPr/>
          <a:lstStyle/>
          <a:p>
            <a:pPr eaLnBrk="1" hangingPunct="1"/>
            <a:r>
              <a:rPr lang="id-ID"/>
              <a:t>Nominal sd Rp. 250.000,- tidak dikenakan  materai</a:t>
            </a:r>
          </a:p>
          <a:p>
            <a:pPr eaLnBrk="1" hangingPunct="1"/>
            <a:r>
              <a:rPr lang="id-ID"/>
              <a:t>Nominal diatas Rp. 250.000,- sd Rp. 1.000.000,- dikenakan materai Rp. 3.000,-</a:t>
            </a:r>
          </a:p>
          <a:p>
            <a:pPr eaLnBrk="1" hangingPunct="1"/>
            <a:r>
              <a:rPr lang="id-ID"/>
              <a:t>Nominal diatas Rp. 1.000.000,- dikenakan materai Rp. 6.000,-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4294967295"/>
          </p:nvPr>
        </p:nvSpPr>
        <p:spPr>
          <a:xfrm>
            <a:off x="457200" y="2057400"/>
            <a:ext cx="8382000" cy="4583113"/>
          </a:xfrm>
          <a:solidFill>
            <a:srgbClr val="FFFF00"/>
          </a:solidFill>
        </p:spPr>
        <p:txBody>
          <a:bodyPr/>
          <a:lstStyle/>
          <a:p>
            <a:r>
              <a:rPr lang="en-US" altLang="en-US" sz="2800" dirty="0"/>
              <a:t>Format proposal </a:t>
            </a:r>
            <a:r>
              <a:rPr lang="en-US" altLang="en-US" sz="2800" dirty="0" err="1"/>
              <a:t>dan</a:t>
            </a:r>
            <a:r>
              <a:rPr lang="en-US" altLang="en-US" sz="2800" dirty="0"/>
              <a:t> </a:t>
            </a:r>
            <a:r>
              <a:rPr lang="en-US" altLang="en-US" sz="2800" dirty="0" err="1"/>
              <a:t>laporan</a:t>
            </a:r>
            <a:r>
              <a:rPr lang="en-US" altLang="en-US" sz="2800" dirty="0"/>
              <a:t> </a:t>
            </a:r>
            <a:r>
              <a:rPr lang="en-US" altLang="en-US" sz="2800" dirty="0" err="1"/>
              <a:t>bisa</a:t>
            </a:r>
            <a:r>
              <a:rPr lang="en-US" altLang="en-US" sz="2800" dirty="0"/>
              <a:t> </a:t>
            </a:r>
            <a:r>
              <a:rPr lang="en-US" altLang="en-US" sz="2800" dirty="0" err="1"/>
              <a:t>di</a:t>
            </a:r>
            <a:r>
              <a:rPr lang="en-US" altLang="en-US" sz="2800" dirty="0"/>
              <a:t> download </a:t>
            </a:r>
            <a:r>
              <a:rPr lang="en-US" altLang="en-US" sz="2800" dirty="0" err="1"/>
              <a:t>di</a:t>
            </a:r>
            <a:r>
              <a:rPr lang="en-US" altLang="en-US" sz="2800" dirty="0"/>
              <a:t> menu UNDUH web UPKKN </a:t>
            </a:r>
            <a:r>
              <a:rPr lang="en-US" altLang="en-US" sz="2800" dirty="0" err="1"/>
              <a:t>di</a:t>
            </a:r>
            <a:r>
              <a:rPr lang="en-US" altLang="en-US" sz="2800" dirty="0"/>
              <a:t> </a:t>
            </a:r>
            <a:r>
              <a:rPr lang="en-US" altLang="en-US" sz="2800" dirty="0">
                <a:hlinkClick r:id="rId2"/>
              </a:rPr>
              <a:t>http://kkn.lppm.uns.ac.id/</a:t>
            </a:r>
            <a:r>
              <a:rPr lang="en-US" altLang="en-US" sz="2800" dirty="0"/>
              <a:t> </a:t>
            </a:r>
          </a:p>
          <a:p>
            <a:r>
              <a:rPr lang="en-US" altLang="en-US" sz="2800" dirty="0"/>
              <a:t>Proposal </a:t>
            </a:r>
            <a:r>
              <a:rPr lang="en-US" altLang="en-US" sz="2800" dirty="0" err="1"/>
              <a:t>dan</a:t>
            </a:r>
            <a:r>
              <a:rPr lang="en-US" altLang="en-US" sz="2800" dirty="0"/>
              <a:t> </a:t>
            </a:r>
            <a:r>
              <a:rPr lang="en-US" altLang="en-US" sz="2800" dirty="0" err="1"/>
              <a:t>Laporan</a:t>
            </a:r>
            <a:r>
              <a:rPr lang="en-US" altLang="en-US" sz="2800" dirty="0"/>
              <a:t> </a:t>
            </a:r>
            <a:r>
              <a:rPr lang="en-US" altLang="en-US" sz="2800" dirty="0" err="1"/>
              <a:t>dibuat</a:t>
            </a:r>
            <a:r>
              <a:rPr lang="en-US" altLang="en-US" sz="2800" dirty="0"/>
              <a:t> </a:t>
            </a:r>
            <a:r>
              <a:rPr lang="en-US" altLang="en-US" sz="2800" dirty="0" err="1"/>
              <a:t>oleh</a:t>
            </a:r>
            <a:r>
              <a:rPr lang="en-US" altLang="en-US" sz="2800" dirty="0"/>
              <a:t> </a:t>
            </a:r>
            <a:r>
              <a:rPr lang="en-US" altLang="en-US" sz="2800" dirty="0" err="1"/>
              <a:t>tim</a:t>
            </a:r>
            <a:r>
              <a:rPr lang="en-US" altLang="en-US" sz="2800" dirty="0"/>
              <a:t> </a:t>
            </a:r>
            <a:r>
              <a:rPr lang="en-US" altLang="en-US" sz="2800" dirty="0" err="1"/>
              <a:t>mahasiswa</a:t>
            </a:r>
            <a:r>
              <a:rPr lang="en-US" altLang="en-US" sz="2800" dirty="0"/>
              <a:t> KKN</a:t>
            </a:r>
            <a:r>
              <a:rPr lang="id-ID" altLang="en-US" sz="2800" dirty="0"/>
              <a:t> dengan persetujuan &amp; </a:t>
            </a:r>
            <a:r>
              <a:rPr lang="en-US" altLang="en-US" sz="2800" dirty="0" err="1"/>
              <a:t>atas</a:t>
            </a:r>
            <a:r>
              <a:rPr lang="en-US" altLang="en-US" sz="2800" dirty="0"/>
              <a:t> </a:t>
            </a:r>
            <a:r>
              <a:rPr lang="en-US" altLang="en-US" sz="2800" dirty="0" err="1"/>
              <a:t>nama</a:t>
            </a:r>
            <a:r>
              <a:rPr lang="en-US" altLang="en-US" sz="2800" dirty="0"/>
              <a:t> DPL </a:t>
            </a:r>
          </a:p>
          <a:p>
            <a:r>
              <a:rPr lang="en-US" altLang="en-US" sz="2800" dirty="0"/>
              <a:t>Proposal </a:t>
            </a:r>
            <a:r>
              <a:rPr lang="en-US" altLang="en-US" sz="2800" dirty="0" err="1"/>
              <a:t>diupload</a:t>
            </a:r>
            <a:r>
              <a:rPr lang="en-US" altLang="en-US" sz="2800" dirty="0"/>
              <a:t> </a:t>
            </a:r>
            <a:r>
              <a:rPr lang="en-US" altLang="en-US" sz="2800" dirty="0" err="1"/>
              <a:t>ke</a:t>
            </a:r>
            <a:r>
              <a:rPr lang="en-US" altLang="en-US" sz="2800" dirty="0"/>
              <a:t> SI KKN dan </a:t>
            </a:r>
            <a:r>
              <a:rPr lang="en-US" altLang="en-US" sz="2800" dirty="0" err="1"/>
              <a:t>Laporan</a:t>
            </a:r>
            <a:r>
              <a:rPr lang="en-US" altLang="en-US" sz="2800" dirty="0"/>
              <a:t> </a:t>
            </a:r>
            <a:r>
              <a:rPr lang="en-US" altLang="en-US" sz="2800" dirty="0" err="1"/>
              <a:t>dikumpulkan</a:t>
            </a:r>
            <a:r>
              <a:rPr lang="en-US" altLang="en-US" sz="2800" dirty="0"/>
              <a:t> hard dan soft copy di UPKKN </a:t>
            </a:r>
            <a:r>
              <a:rPr lang="en-US" altLang="en-US" sz="2800" dirty="0" err="1"/>
              <a:t>sebanyak</a:t>
            </a:r>
            <a:r>
              <a:rPr lang="en-US" altLang="en-US" sz="2800" dirty="0"/>
              <a:t> 1 </a:t>
            </a:r>
            <a:r>
              <a:rPr lang="en-US" altLang="en-US" sz="2800" dirty="0" err="1"/>
              <a:t>buah</a:t>
            </a:r>
            <a:endParaRPr lang="en-US" altLang="en-US" sz="2800" dirty="0"/>
          </a:p>
          <a:p>
            <a:r>
              <a:rPr lang="en-US" altLang="en-US" sz="2800" dirty="0" err="1"/>
              <a:t>Warna</a:t>
            </a:r>
            <a:r>
              <a:rPr lang="en-US" altLang="en-US" sz="2800" dirty="0"/>
              <a:t> cover </a:t>
            </a:r>
            <a:r>
              <a:rPr lang="en-US" altLang="en-US" sz="2800" dirty="0" err="1"/>
              <a:t>biru</a:t>
            </a:r>
            <a:r>
              <a:rPr lang="en-US" altLang="en-US" sz="2800" dirty="0"/>
              <a:t> UNS</a:t>
            </a:r>
            <a:endParaRPr lang="id-ID" altLang="en-US" sz="2800" dirty="0"/>
          </a:p>
          <a:p>
            <a:pPr marL="0" indent="0">
              <a:buNone/>
            </a:pPr>
            <a:endParaRPr lang="id-ID" altLang="en-US" sz="2800" dirty="0"/>
          </a:p>
        </p:txBody>
      </p:sp>
      <p:sp>
        <p:nvSpPr>
          <p:cNvPr id="5123" name="Title 1"/>
          <p:cNvSpPr txBox="1">
            <a:spLocks/>
          </p:cNvSpPr>
          <p:nvPr/>
        </p:nvSpPr>
        <p:spPr bwMode="auto">
          <a:xfrm>
            <a:off x="357188" y="500063"/>
            <a:ext cx="8253412" cy="1100137"/>
          </a:xfrm>
          <a:prstGeom prst="rect">
            <a:avLst/>
          </a:prstGeom>
          <a:solidFill>
            <a:srgbClr val="99CCFF"/>
          </a:solidFill>
          <a:ln w="9525" algn="ctr">
            <a:solidFill>
              <a:srgbClr val="B6DCDF"/>
            </a:solidFill>
            <a:miter lim="800000"/>
            <a:headEnd/>
            <a:tailEnd/>
          </a:ln>
          <a:effectLst>
            <a:outerShdw dist="20000" dir="5400000" rotWithShape="0">
              <a:srgbClr val="000000">
                <a:alpha val="37999"/>
              </a:srgbClr>
            </a:outerShdw>
          </a:effectLst>
        </p:spPr>
        <p:txBody>
          <a:bodyPr anchor="ctr"/>
          <a:lstStyle/>
          <a:p>
            <a:pPr algn="ctr" eaLnBrk="1" hangingPunct="1"/>
            <a:r>
              <a:rPr lang="en-US" altLang="en-US" sz="3600" b="1">
                <a:solidFill>
                  <a:srgbClr val="000000"/>
                </a:solidFill>
                <a:cs typeface="Arial" charset="0"/>
              </a:rPr>
              <a:t>PROPOSAL DAN </a:t>
            </a:r>
            <a:r>
              <a:rPr lang="id-ID" altLang="en-US" sz="3600" b="1">
                <a:solidFill>
                  <a:srgbClr val="000000"/>
                </a:solidFill>
                <a:cs typeface="Arial" charset="0"/>
              </a:rPr>
              <a:t>TEMA KKN-</a:t>
            </a:r>
            <a:r>
              <a:rPr lang="en-US" altLang="en-US" sz="3600" b="1">
                <a:solidFill>
                  <a:srgbClr val="000000"/>
                </a:solidFill>
                <a:cs typeface="Arial" charset="0"/>
              </a:rPr>
              <a:t>Tematik</a:t>
            </a:r>
            <a:endParaRPr lang="id-ID" altLang="en-US" sz="3600" b="1">
              <a:solidFill>
                <a:srgbClr val="000000"/>
              </a:solidFill>
              <a:cs typeface="Arial" charset="0"/>
            </a:endParaRPr>
          </a:p>
        </p:txBody>
      </p:sp>
      <p:grpSp>
        <p:nvGrpSpPr>
          <p:cNvPr id="5124" name="Group 7"/>
          <p:cNvGrpSpPr>
            <a:grpSpLocks/>
          </p:cNvGrpSpPr>
          <p:nvPr/>
        </p:nvGrpSpPr>
        <p:grpSpPr bwMode="auto">
          <a:xfrm>
            <a:off x="8415338" y="6281738"/>
            <a:ext cx="500062" cy="500062"/>
            <a:chOff x="8215338" y="5072074"/>
            <a:chExt cx="500066" cy="500066"/>
          </a:xfrm>
        </p:grpSpPr>
        <p:sp>
          <p:nvSpPr>
            <p:cNvPr id="6" name="Oval 5"/>
            <p:cNvSpPr/>
            <p:nvPr/>
          </p:nvSpPr>
          <p:spPr>
            <a:xfrm>
              <a:off x="8215338" y="5072074"/>
              <a:ext cx="500066" cy="50006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d-ID"/>
            </a:p>
          </p:txBody>
        </p:sp>
        <p:sp>
          <p:nvSpPr>
            <p:cNvPr id="5126" name="TextBox 9"/>
            <p:cNvSpPr txBox="1">
              <a:spLocks noChangeArrowheads="1"/>
            </p:cNvSpPr>
            <p:nvPr/>
          </p:nvSpPr>
          <p:spPr bwMode="auto">
            <a:xfrm>
              <a:off x="8215338" y="5214950"/>
              <a:ext cx="500066" cy="215444"/>
            </a:xfrm>
            <a:prstGeom prst="rect">
              <a:avLst/>
            </a:prstGeom>
            <a:noFill/>
            <a:ln w="9525">
              <a:noFill/>
              <a:miter lim="800000"/>
              <a:headEnd/>
              <a:tailEnd/>
            </a:ln>
          </p:spPr>
          <p:txBody>
            <a:bodyPr>
              <a:spAutoFit/>
            </a:bodyPr>
            <a:lstStyle/>
            <a:p>
              <a:pPr eaLnBrk="1" hangingPunct="1"/>
              <a:r>
                <a:rPr lang="id-ID" altLang="en-US" sz="800" b="1">
                  <a:cs typeface="Arial" charset="0"/>
                  <a:hlinkClick r:id="rId3" action="ppaction://hlinksldjump"/>
                </a:rPr>
                <a:t>BACK</a:t>
              </a:r>
              <a:endParaRPr lang="id-ID" altLang="en-US" sz="800" b="1">
                <a:cs typeface="Arial" charset="0"/>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id-ID"/>
              <a:t>Transaksi dengan Bukti yang Sah</a:t>
            </a:r>
          </a:p>
        </p:txBody>
      </p:sp>
      <p:sp>
        <p:nvSpPr>
          <p:cNvPr id="22531" name="Content Placeholder 2"/>
          <p:cNvSpPr>
            <a:spLocks noGrp="1"/>
          </p:cNvSpPr>
          <p:nvPr>
            <p:ph idx="1"/>
          </p:nvPr>
        </p:nvSpPr>
        <p:spPr/>
        <p:txBody>
          <a:bodyPr/>
          <a:lstStyle/>
          <a:p>
            <a:pPr eaLnBrk="1" hangingPunct="1"/>
            <a:r>
              <a:rPr lang="id-ID"/>
              <a:t>Menggunakan bukti transaksi ( nota, kuitansi) dari penerima pembayaran ( pemilik toko/warung, narsum, pengelola konsumsi mhs, pengelola tempat tinggal mhs). Pembelian di warung yang tidak ada nota maka mhs harus selalu menyiapkan nota/kuitansi, ada td tgn penerima pembayaran dan maksimal pembelian senilai </a:t>
            </a:r>
            <a:r>
              <a:rPr lang="id-ID" b="1"/>
              <a:t>Rp. 100.000,-</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533400" y="-228600"/>
            <a:ext cx="7848600" cy="914400"/>
          </a:xfrm>
        </p:spPr>
        <p:txBody>
          <a:bodyPr/>
          <a:lstStyle/>
          <a:p>
            <a:pPr eaLnBrk="1" hangingPunct="1"/>
            <a:r>
              <a:rPr lang="en-US" altLang="en-US" sz="3600" dirty="0" err="1"/>
              <a:t>Rekapitulasi</a:t>
            </a:r>
            <a:r>
              <a:rPr lang="en-US" altLang="en-US" sz="3600" dirty="0"/>
              <a:t> </a:t>
            </a:r>
            <a:r>
              <a:rPr lang="en-US" altLang="en-US" sz="3600" dirty="0" err="1"/>
              <a:t>Penggunaan</a:t>
            </a:r>
            <a:r>
              <a:rPr lang="en-US" altLang="en-US" sz="3600" dirty="0"/>
              <a:t> </a:t>
            </a:r>
            <a:r>
              <a:rPr lang="en-US" altLang="en-US" sz="3600" dirty="0" err="1"/>
              <a:t>Keuangan</a:t>
            </a:r>
            <a:endParaRPr lang="en-US" altLang="en-US" sz="3600" dirty="0"/>
          </a:p>
        </p:txBody>
      </p:sp>
      <p:graphicFrame>
        <p:nvGraphicFramePr>
          <p:cNvPr id="3" name="Table 2"/>
          <p:cNvGraphicFramePr>
            <a:graphicFrameLocks noGrp="1"/>
          </p:cNvGraphicFramePr>
          <p:nvPr/>
        </p:nvGraphicFramePr>
        <p:xfrm>
          <a:off x="609600" y="465411"/>
          <a:ext cx="8001000" cy="6468789"/>
        </p:xfrm>
        <a:graphic>
          <a:graphicData uri="http://schemas.openxmlformats.org/drawingml/2006/table">
            <a:tbl>
              <a:tblPr/>
              <a:tblGrid>
                <a:gridCol w="5334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gridCol w="2209800">
                  <a:extLst>
                    <a:ext uri="{9D8B030D-6E8A-4147-A177-3AD203B41FA5}">
                      <a16:colId xmlns:a16="http://schemas.microsoft.com/office/drawing/2014/main" val="20002"/>
                    </a:ext>
                  </a:extLst>
                </a:gridCol>
              </a:tblGrid>
              <a:tr h="311827">
                <a:tc>
                  <a:txBody>
                    <a:bodyPr/>
                    <a:lstStyle>
                      <a:lvl1pPr marL="7620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76200" marR="0" lvl="0" indent="0" algn="ctr"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Calibri" panose="020F0502020204030204" pitchFamily="34" charset="0"/>
                        </a:rPr>
                        <a:t>No.</a:t>
                      </a:r>
                      <a:endParaRPr kumimoji="0" lang="en-US" altLang="en-US" sz="1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5080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50800" marR="0" lvl="0" indent="0" algn="ctr"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Calibri" panose="020F0502020204030204" pitchFamily="34" charset="0"/>
                        </a:rPr>
                        <a:t>URAIAN KEGIATAN</a:t>
                      </a:r>
                      <a:endParaRPr kumimoji="0" lang="en-US" altLang="en-US" sz="1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810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8100" marR="0" lvl="0" indent="0" algn="ctr"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Calibri" panose="020F0502020204030204" pitchFamily="34" charset="0"/>
                        </a:rPr>
                        <a:t>TOTAL BIAYA</a:t>
                      </a:r>
                      <a:endParaRPr kumimoji="0" lang="en-US" altLang="en-US" sz="1600" b="1"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0"/>
                  </a:ext>
                </a:extLst>
              </a:tr>
              <a:tr h="408012">
                <a:tc>
                  <a:txBody>
                    <a:bodyPr/>
                    <a:lstStyle/>
                    <a:p>
                      <a:pPr marL="0" marR="0" lvl="0" indent="0" algn="ctr" defTabSz="914400" rtl="0" eaLnBrk="1" fontAlgn="base" latinLnBrk="0" hangingPunct="1">
                        <a:lnSpc>
                          <a:spcPct val="107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5080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err="1">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Kegiatan</a:t>
                      </a:r>
                      <a:r>
                        <a:rPr kumimoji="0" lang="en-US" altLang="en-US" sz="1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600" b="1" i="0" u="none" strike="noStrike" cap="none" normalizeH="0" baseline="0" dirty="0" err="1">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Utama</a:t>
                      </a:r>
                      <a:endParaRPr kumimoji="0" lang="en-US" altLang="en-US" sz="1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7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1"/>
                  </a:ext>
                </a:extLst>
              </a:tr>
              <a:tr h="408012">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rPr>
                        <a:t>1</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5080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5080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err="1">
                          <a:ln>
                            <a:noFill/>
                          </a:ln>
                          <a:solidFill>
                            <a:srgbClr val="000000"/>
                          </a:solidFill>
                          <a:effectLst/>
                          <a:latin typeface="Calibri" panose="020F0502020204030204" pitchFamily="34" charset="0"/>
                        </a:rPr>
                        <a:t>Penyuluhan</a:t>
                      </a:r>
                      <a:r>
                        <a:rPr kumimoji="0" lang="en-US" altLang="en-US" sz="1600" b="0" i="0" u="none" strike="noStrike" cap="none" normalizeH="0" baseline="0" dirty="0">
                          <a:ln>
                            <a:noFill/>
                          </a:ln>
                          <a:solidFill>
                            <a:srgbClr val="000000"/>
                          </a:solidFill>
                          <a:effectLst/>
                          <a:latin typeface="Calibri" panose="020F0502020204030204" pitchFamily="34" charset="0"/>
                        </a:rPr>
                        <a:t> </a:t>
                      </a:r>
                      <a:r>
                        <a:rPr kumimoji="0" lang="en-US" altLang="en-US" sz="1600" b="0" i="0" u="none" strike="noStrike" cap="none" normalizeH="0" baseline="0" dirty="0" err="1">
                          <a:ln>
                            <a:noFill/>
                          </a:ln>
                          <a:solidFill>
                            <a:srgbClr val="000000"/>
                          </a:solidFill>
                          <a:effectLst/>
                          <a:latin typeface="Calibri" panose="020F0502020204030204" pitchFamily="34" charset="0"/>
                        </a:rPr>
                        <a:t>pembuatan</a:t>
                      </a:r>
                      <a:r>
                        <a:rPr kumimoji="0" lang="en-US" altLang="en-US" sz="1600" b="0" i="0" u="none" strike="noStrike" cap="none" normalizeH="0" baseline="0" dirty="0">
                          <a:ln>
                            <a:noFill/>
                          </a:ln>
                          <a:solidFill>
                            <a:srgbClr val="000000"/>
                          </a:solidFill>
                          <a:effectLst/>
                          <a:latin typeface="Calibri" panose="020F0502020204030204" pitchFamily="34" charset="0"/>
                        </a:rPr>
                        <a:t> </a:t>
                      </a:r>
                      <a:r>
                        <a:rPr kumimoji="0" lang="en-US" altLang="en-US" sz="1600" b="0" i="0" u="none" strike="noStrike" cap="none" normalizeH="0" baseline="0" dirty="0" err="1">
                          <a:ln>
                            <a:noFill/>
                          </a:ln>
                          <a:solidFill>
                            <a:srgbClr val="000000"/>
                          </a:solidFill>
                          <a:effectLst/>
                          <a:latin typeface="Calibri" panose="020F0502020204030204" pitchFamily="34" charset="0"/>
                        </a:rPr>
                        <a:t>kompos</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rPr>
                        <a:t> </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311827">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rPr>
                        <a:t>2</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5080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5080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err="1">
                          <a:ln>
                            <a:noFill/>
                          </a:ln>
                          <a:solidFill>
                            <a:srgbClr val="000000"/>
                          </a:solidFill>
                          <a:effectLst/>
                          <a:latin typeface="Calibri" panose="020F0502020204030204" pitchFamily="34" charset="0"/>
                        </a:rPr>
                        <a:t>Praktek</a:t>
                      </a:r>
                      <a:r>
                        <a:rPr kumimoji="0" lang="en-US" altLang="en-US" sz="1600" b="0" i="0" u="none" strike="noStrike" cap="none" normalizeH="0" baseline="0" dirty="0">
                          <a:ln>
                            <a:noFill/>
                          </a:ln>
                          <a:solidFill>
                            <a:srgbClr val="000000"/>
                          </a:solidFill>
                          <a:effectLst/>
                          <a:latin typeface="Calibri" panose="020F0502020204030204" pitchFamily="34" charset="0"/>
                        </a:rPr>
                        <a:t> </a:t>
                      </a:r>
                      <a:r>
                        <a:rPr kumimoji="0" lang="en-US" altLang="en-US" sz="1600" b="0" i="0" u="none" strike="noStrike" cap="none" normalizeH="0" baseline="0" dirty="0" err="1">
                          <a:ln>
                            <a:noFill/>
                          </a:ln>
                          <a:solidFill>
                            <a:srgbClr val="000000"/>
                          </a:solidFill>
                          <a:effectLst/>
                          <a:latin typeface="Calibri" panose="020F0502020204030204" pitchFamily="34" charset="0"/>
                        </a:rPr>
                        <a:t>pengolahan</a:t>
                      </a:r>
                      <a:r>
                        <a:rPr kumimoji="0" lang="en-US" altLang="en-US" sz="1600" b="0" i="0" u="none" strike="noStrike" cap="none" normalizeH="0" baseline="0" dirty="0">
                          <a:ln>
                            <a:noFill/>
                          </a:ln>
                          <a:solidFill>
                            <a:srgbClr val="000000"/>
                          </a:solidFill>
                          <a:effectLst/>
                          <a:latin typeface="Calibri" panose="020F0502020204030204" pitchFamily="34" charset="0"/>
                        </a:rPr>
                        <a:t> </a:t>
                      </a:r>
                      <a:r>
                        <a:rPr kumimoji="0" lang="en-US" altLang="en-US" sz="1600" b="0" i="0" u="none" strike="noStrike" cap="none" normalizeH="0" baseline="0" dirty="0" err="1">
                          <a:ln>
                            <a:noFill/>
                          </a:ln>
                          <a:solidFill>
                            <a:srgbClr val="000000"/>
                          </a:solidFill>
                          <a:effectLst/>
                          <a:latin typeface="Calibri" panose="020F0502020204030204" pitchFamily="34" charset="0"/>
                        </a:rPr>
                        <a:t>kompos</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Calibri" panose="020F0502020204030204" pitchFamily="34" charset="0"/>
                        </a:rPr>
                        <a:t> </a:t>
                      </a:r>
                      <a:endParaRPr kumimoji="0" lang="en-US" altLang="en-US" sz="16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3"/>
                  </a:ext>
                </a:extLst>
              </a:tr>
              <a:tr h="311827">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rPr>
                        <a:t>3</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5080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5080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err="1">
                          <a:ln>
                            <a:noFill/>
                          </a:ln>
                          <a:solidFill>
                            <a:srgbClr val="000000"/>
                          </a:solidFill>
                          <a:effectLst/>
                          <a:latin typeface="Calibri" panose="020F0502020204030204" pitchFamily="34" charset="0"/>
                        </a:rPr>
                        <a:t>Pemantauan</a:t>
                      </a:r>
                      <a:r>
                        <a:rPr kumimoji="0" lang="en-US" altLang="en-US" sz="1600" b="0" i="0" u="none" strike="noStrike" cap="none" normalizeH="0" baseline="0" dirty="0">
                          <a:ln>
                            <a:noFill/>
                          </a:ln>
                          <a:solidFill>
                            <a:srgbClr val="000000"/>
                          </a:solidFill>
                          <a:effectLst/>
                          <a:latin typeface="Calibri" panose="020F0502020204030204" pitchFamily="34" charset="0"/>
                        </a:rPr>
                        <a:t> proses </a:t>
                      </a:r>
                      <a:r>
                        <a:rPr kumimoji="0" lang="en-US" altLang="en-US" sz="1600" b="0" i="0" u="none" strike="noStrike" cap="none" normalizeH="0" baseline="0" dirty="0" err="1">
                          <a:ln>
                            <a:noFill/>
                          </a:ln>
                          <a:solidFill>
                            <a:srgbClr val="000000"/>
                          </a:solidFill>
                          <a:effectLst/>
                          <a:latin typeface="Calibri" panose="020F0502020204030204" pitchFamily="34" charset="0"/>
                        </a:rPr>
                        <a:t>pengolahan</a:t>
                      </a:r>
                      <a:r>
                        <a:rPr kumimoji="0" lang="en-US" altLang="en-US" sz="1600" b="0" i="0" u="none" strike="noStrike" cap="none" normalizeH="0" baseline="0" dirty="0">
                          <a:ln>
                            <a:noFill/>
                          </a:ln>
                          <a:solidFill>
                            <a:srgbClr val="000000"/>
                          </a:solidFill>
                          <a:effectLst/>
                          <a:latin typeface="Calibri" panose="020F0502020204030204" pitchFamily="34" charset="0"/>
                        </a:rPr>
                        <a:t> </a:t>
                      </a:r>
                      <a:r>
                        <a:rPr kumimoji="0" lang="en-US" altLang="en-US" sz="1600" b="0" i="0" u="none" strike="noStrike" cap="none" normalizeH="0" baseline="0" dirty="0" err="1">
                          <a:ln>
                            <a:noFill/>
                          </a:ln>
                          <a:solidFill>
                            <a:srgbClr val="000000"/>
                          </a:solidFill>
                          <a:effectLst/>
                          <a:latin typeface="Calibri" panose="020F0502020204030204" pitchFamily="34" charset="0"/>
                        </a:rPr>
                        <a:t>kompos</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Calibri" panose="020F0502020204030204" pitchFamily="34" charset="0"/>
                        </a:rPr>
                        <a:t> </a:t>
                      </a:r>
                      <a:endParaRPr kumimoji="0" lang="en-US" altLang="en-US" sz="16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311827">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rPr>
                        <a:t>4</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5080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5080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err="1">
                          <a:ln>
                            <a:noFill/>
                          </a:ln>
                          <a:solidFill>
                            <a:srgbClr val="000000"/>
                          </a:solidFill>
                          <a:effectLst/>
                          <a:latin typeface="Calibri" panose="020F0502020204030204" pitchFamily="34" charset="0"/>
                        </a:rPr>
                        <a:t>Penerapan</a:t>
                      </a:r>
                      <a:r>
                        <a:rPr kumimoji="0" lang="en-US" altLang="en-US" sz="1600" b="0" i="0" u="none" strike="noStrike" cap="none" normalizeH="0" baseline="0" dirty="0">
                          <a:ln>
                            <a:noFill/>
                          </a:ln>
                          <a:solidFill>
                            <a:srgbClr val="000000"/>
                          </a:solidFill>
                          <a:effectLst/>
                          <a:latin typeface="Calibri" panose="020F0502020204030204" pitchFamily="34" charset="0"/>
                        </a:rPr>
                        <a:t> </a:t>
                      </a:r>
                      <a:r>
                        <a:rPr kumimoji="0" lang="en-US" altLang="en-US" sz="1600" b="0" i="0" u="none" strike="noStrike" cap="none" normalizeH="0" baseline="0" dirty="0" err="1">
                          <a:ln>
                            <a:noFill/>
                          </a:ln>
                          <a:solidFill>
                            <a:srgbClr val="000000"/>
                          </a:solidFill>
                          <a:effectLst/>
                          <a:latin typeface="Calibri" panose="020F0502020204030204" pitchFamily="34" charset="0"/>
                        </a:rPr>
                        <a:t>pemupukan</a:t>
                      </a:r>
                      <a:r>
                        <a:rPr kumimoji="0" lang="en-US" altLang="en-US" sz="1600" b="0" i="0" u="none" strike="noStrike" cap="none" normalizeH="0" baseline="0" dirty="0">
                          <a:ln>
                            <a:noFill/>
                          </a:ln>
                          <a:solidFill>
                            <a:srgbClr val="000000"/>
                          </a:solidFill>
                          <a:effectLst/>
                          <a:latin typeface="Calibri" panose="020F0502020204030204" pitchFamily="34" charset="0"/>
                        </a:rPr>
                        <a:t> </a:t>
                      </a:r>
                      <a:r>
                        <a:rPr kumimoji="0" lang="en-US" altLang="en-US" sz="1600" b="0" i="0" u="none" strike="noStrike" cap="none" normalizeH="0" baseline="0" dirty="0" err="1">
                          <a:ln>
                            <a:noFill/>
                          </a:ln>
                          <a:solidFill>
                            <a:srgbClr val="000000"/>
                          </a:solidFill>
                          <a:effectLst/>
                          <a:latin typeface="Calibri" panose="020F0502020204030204" pitchFamily="34" charset="0"/>
                        </a:rPr>
                        <a:t>dengan</a:t>
                      </a:r>
                      <a:r>
                        <a:rPr kumimoji="0" lang="en-US" altLang="en-US" sz="1600" b="0" i="0" u="none" strike="noStrike" cap="none" normalizeH="0" baseline="0" dirty="0">
                          <a:ln>
                            <a:noFill/>
                          </a:ln>
                          <a:solidFill>
                            <a:srgbClr val="000000"/>
                          </a:solidFill>
                          <a:effectLst/>
                          <a:latin typeface="Calibri" panose="020F0502020204030204" pitchFamily="34" charset="0"/>
                        </a:rPr>
                        <a:t> </a:t>
                      </a:r>
                      <a:r>
                        <a:rPr kumimoji="0" lang="en-US" altLang="en-US" sz="1600" b="0" i="0" u="none" strike="noStrike" cap="none" normalizeH="0" baseline="0" dirty="0" err="1">
                          <a:ln>
                            <a:noFill/>
                          </a:ln>
                          <a:solidFill>
                            <a:srgbClr val="000000"/>
                          </a:solidFill>
                          <a:effectLst/>
                          <a:latin typeface="Calibri" panose="020F0502020204030204" pitchFamily="34" charset="0"/>
                        </a:rPr>
                        <a:t>menggunakan</a:t>
                      </a:r>
                      <a:r>
                        <a:rPr kumimoji="0" lang="en-US" altLang="en-US" sz="1600" b="0" i="0" u="none" strike="noStrike" cap="none" normalizeH="0" baseline="0" dirty="0">
                          <a:ln>
                            <a:noFill/>
                          </a:ln>
                          <a:solidFill>
                            <a:srgbClr val="000000"/>
                          </a:solidFill>
                          <a:effectLst/>
                          <a:latin typeface="Calibri" panose="020F0502020204030204" pitchFamily="34" charset="0"/>
                        </a:rPr>
                        <a:t> </a:t>
                      </a:r>
                      <a:r>
                        <a:rPr kumimoji="0" lang="en-US" altLang="en-US" sz="1600" b="0" i="0" u="none" strike="noStrike" cap="none" normalizeH="0" baseline="0" dirty="0" err="1">
                          <a:ln>
                            <a:noFill/>
                          </a:ln>
                          <a:solidFill>
                            <a:srgbClr val="000000"/>
                          </a:solidFill>
                          <a:effectLst/>
                          <a:latin typeface="Calibri" panose="020F0502020204030204" pitchFamily="34" charset="0"/>
                        </a:rPr>
                        <a:t>kompos</a:t>
                      </a:r>
                      <a:r>
                        <a:rPr kumimoji="0" lang="en-US" altLang="en-US" sz="1600" b="0" i="0" u="none" strike="noStrike" cap="none" normalizeH="0" baseline="0" dirty="0">
                          <a:ln>
                            <a:noFill/>
                          </a:ln>
                          <a:solidFill>
                            <a:srgbClr val="000000"/>
                          </a:solidFill>
                          <a:effectLst/>
                          <a:latin typeface="Calibri" panose="020F0502020204030204" pitchFamily="34" charset="0"/>
                        </a:rPr>
                        <a:t> </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Calibri" panose="020F0502020204030204" pitchFamily="34" charset="0"/>
                        </a:rPr>
                        <a:t> </a:t>
                      </a:r>
                      <a:endParaRPr kumimoji="0" lang="en-US" altLang="en-US" sz="16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5"/>
                  </a:ext>
                </a:extLst>
              </a:tr>
              <a:tr h="311827">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rPr>
                        <a:t>5</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5080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5080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err="1">
                          <a:ln>
                            <a:noFill/>
                          </a:ln>
                          <a:solidFill>
                            <a:srgbClr val="000000"/>
                          </a:solidFill>
                          <a:effectLst/>
                          <a:latin typeface="Calibri" panose="020F0502020204030204" pitchFamily="34" charset="0"/>
                        </a:rPr>
                        <a:t>Budidaya</a:t>
                      </a:r>
                      <a:r>
                        <a:rPr kumimoji="0" lang="en-US" altLang="en-US" sz="1600" b="0" i="0" u="none" strike="noStrike" cap="none" normalizeH="0" baseline="0" dirty="0">
                          <a:ln>
                            <a:noFill/>
                          </a:ln>
                          <a:solidFill>
                            <a:srgbClr val="000000"/>
                          </a:solidFill>
                          <a:effectLst/>
                          <a:latin typeface="Calibri" panose="020F0502020204030204" pitchFamily="34" charset="0"/>
                        </a:rPr>
                        <a:t> </a:t>
                      </a:r>
                      <a:r>
                        <a:rPr kumimoji="0" lang="en-US" altLang="en-US" sz="1600" b="0" i="0" u="none" strike="noStrike" cap="none" normalizeH="0" baseline="0" dirty="0" err="1">
                          <a:ln>
                            <a:noFill/>
                          </a:ln>
                          <a:solidFill>
                            <a:srgbClr val="000000"/>
                          </a:solidFill>
                          <a:effectLst/>
                          <a:latin typeface="Calibri" panose="020F0502020204030204" pitchFamily="34" charset="0"/>
                        </a:rPr>
                        <a:t>tanaman</a:t>
                      </a:r>
                      <a:r>
                        <a:rPr kumimoji="0" lang="en-US" altLang="en-US" sz="1600" b="0" i="0" u="none" strike="noStrike" cap="none" normalizeH="0" baseline="0" dirty="0">
                          <a:ln>
                            <a:noFill/>
                          </a:ln>
                          <a:solidFill>
                            <a:srgbClr val="000000"/>
                          </a:solidFill>
                          <a:effectLst/>
                          <a:latin typeface="Calibri" panose="020F0502020204030204" pitchFamily="34" charset="0"/>
                        </a:rPr>
                        <a:t> </a:t>
                      </a:r>
                      <a:r>
                        <a:rPr kumimoji="0" lang="en-US" altLang="en-US" sz="1600" b="0" i="0" u="none" strike="noStrike" cap="none" normalizeH="0" baseline="0" dirty="0" err="1">
                          <a:ln>
                            <a:noFill/>
                          </a:ln>
                          <a:solidFill>
                            <a:srgbClr val="000000"/>
                          </a:solidFill>
                          <a:effectLst/>
                          <a:latin typeface="Calibri" panose="020F0502020204030204" pitchFamily="34" charset="0"/>
                        </a:rPr>
                        <a:t>hortikultura</a:t>
                      </a:r>
                      <a:r>
                        <a:rPr kumimoji="0" lang="en-US" altLang="en-US" sz="1600" b="0" i="0" u="none" strike="noStrike" cap="none" normalizeH="0" baseline="0" dirty="0">
                          <a:ln>
                            <a:noFill/>
                          </a:ln>
                          <a:solidFill>
                            <a:srgbClr val="000000"/>
                          </a:solidFill>
                          <a:effectLst/>
                          <a:latin typeface="Calibri" panose="020F0502020204030204" pitchFamily="34" charset="0"/>
                        </a:rPr>
                        <a:t> </a:t>
                      </a:r>
                      <a:r>
                        <a:rPr kumimoji="0" lang="en-US" altLang="en-US" sz="1600" b="0" i="0" u="none" strike="noStrike" cap="none" normalizeH="0" baseline="0" dirty="0" err="1">
                          <a:ln>
                            <a:noFill/>
                          </a:ln>
                          <a:solidFill>
                            <a:srgbClr val="000000"/>
                          </a:solidFill>
                          <a:effectLst/>
                          <a:latin typeface="Calibri" panose="020F0502020204030204" pitchFamily="34" charset="0"/>
                        </a:rPr>
                        <a:t>dengan</a:t>
                      </a:r>
                      <a:r>
                        <a:rPr kumimoji="0" lang="en-US" altLang="en-US" sz="1600" b="0" i="0" u="none" strike="noStrike" cap="none" normalizeH="0" baseline="0" dirty="0">
                          <a:ln>
                            <a:noFill/>
                          </a:ln>
                          <a:solidFill>
                            <a:srgbClr val="000000"/>
                          </a:solidFill>
                          <a:effectLst/>
                          <a:latin typeface="Calibri" panose="020F0502020204030204" pitchFamily="34" charset="0"/>
                        </a:rPr>
                        <a:t> </a:t>
                      </a:r>
                      <a:r>
                        <a:rPr kumimoji="0" lang="en-US" altLang="en-US" sz="1600" b="0" i="0" u="none" strike="noStrike" cap="none" normalizeH="0" baseline="0" dirty="0" err="1">
                          <a:ln>
                            <a:noFill/>
                          </a:ln>
                          <a:solidFill>
                            <a:srgbClr val="000000"/>
                          </a:solidFill>
                          <a:effectLst/>
                          <a:latin typeface="Calibri" panose="020F0502020204030204" pitchFamily="34" charset="0"/>
                        </a:rPr>
                        <a:t>pupuk</a:t>
                      </a:r>
                      <a:r>
                        <a:rPr kumimoji="0" lang="en-US" altLang="en-US" sz="1600" b="0" i="0" u="none" strike="noStrike" cap="none" normalizeH="0" baseline="0" dirty="0">
                          <a:ln>
                            <a:noFill/>
                          </a:ln>
                          <a:solidFill>
                            <a:srgbClr val="000000"/>
                          </a:solidFill>
                          <a:effectLst/>
                          <a:latin typeface="Calibri" panose="020F0502020204030204" pitchFamily="34" charset="0"/>
                        </a:rPr>
                        <a:t> </a:t>
                      </a:r>
                      <a:r>
                        <a:rPr kumimoji="0" lang="en-US" altLang="en-US" sz="1600" b="0" i="0" u="none" strike="noStrike" cap="none" normalizeH="0" baseline="0" dirty="0" err="1">
                          <a:ln>
                            <a:noFill/>
                          </a:ln>
                          <a:solidFill>
                            <a:srgbClr val="000000"/>
                          </a:solidFill>
                          <a:effectLst/>
                          <a:latin typeface="Calibri" panose="020F0502020204030204" pitchFamily="34" charset="0"/>
                        </a:rPr>
                        <a:t>kompos</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rPr>
                        <a:t> </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r h="311827">
                <a:tc>
                  <a:txBody>
                    <a:body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id-ID"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50800" marR="0" lvl="0" indent="0" algn="l" defTabSz="914400" rtl="0" eaLnBrk="1" fontAlgn="base" latinLnBrk="0" hangingPunct="1">
                        <a:lnSpc>
                          <a:spcPct val="107000"/>
                        </a:lnSpc>
                        <a:spcBef>
                          <a:spcPct val="0"/>
                        </a:spcBef>
                        <a:spcAft>
                          <a:spcPct val="0"/>
                        </a:spcAft>
                        <a:buClrTx/>
                        <a:buSzTx/>
                        <a:buFontTx/>
                        <a:buNone/>
                        <a:tabLst/>
                      </a:pPr>
                      <a:r>
                        <a:rPr kumimoji="0" lang="id-ID"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Proker utama lainya</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7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7"/>
                  </a:ext>
                </a:extLst>
              </a:tr>
              <a:tr h="311827">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rPr>
                        <a:t> </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5080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5080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rPr>
                        <a:t>SUB TOTAL</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err="1">
                          <a:ln>
                            <a:noFill/>
                          </a:ln>
                          <a:solidFill>
                            <a:srgbClr val="000000"/>
                          </a:solidFill>
                          <a:effectLst/>
                          <a:latin typeface="Calibri" panose="020F0502020204030204" pitchFamily="34" charset="0"/>
                        </a:rPr>
                        <a:t>Rp</a:t>
                      </a:r>
                      <a:r>
                        <a:rPr kumimoji="0" lang="en-US" altLang="en-US" sz="1600" b="0" i="0" u="none" strike="noStrike" cap="none" normalizeH="0" baseline="0" dirty="0">
                          <a:ln>
                            <a:noFill/>
                          </a:ln>
                          <a:solidFill>
                            <a:srgbClr val="000000"/>
                          </a:solidFill>
                          <a:effectLst/>
                          <a:latin typeface="Calibri" panose="020F0502020204030204" pitchFamily="34" charset="0"/>
                        </a:rPr>
                        <a:t> </a:t>
                      </a:r>
                      <a:r>
                        <a:rPr kumimoji="0" lang="id-ID" altLang="en-US" sz="1600" b="0" i="0" u="none" strike="noStrike" cap="none" normalizeH="0" baseline="0" dirty="0">
                          <a:ln>
                            <a:noFill/>
                          </a:ln>
                          <a:solidFill>
                            <a:srgbClr val="000000"/>
                          </a:solidFill>
                          <a:effectLst/>
                          <a:latin typeface="Calibri" panose="020F0502020204030204" pitchFamily="34" charset="0"/>
                        </a:rPr>
                        <a:t>4</a:t>
                      </a:r>
                      <a:r>
                        <a:rPr kumimoji="0" lang="en-US" altLang="en-US" sz="1600" b="0" i="0" u="none" strike="noStrike" cap="none" normalizeH="0" baseline="0" dirty="0">
                          <a:ln>
                            <a:noFill/>
                          </a:ln>
                          <a:solidFill>
                            <a:srgbClr val="000000"/>
                          </a:solidFill>
                          <a:effectLst/>
                          <a:latin typeface="Calibri" panose="020F0502020204030204" pitchFamily="34" charset="0"/>
                        </a:rPr>
                        <a:t>.</a:t>
                      </a:r>
                      <a:r>
                        <a:rPr kumimoji="0" lang="id-ID" altLang="en-US" sz="1600" b="0" i="0" u="none" strike="noStrike" cap="none" normalizeH="0" baseline="0" dirty="0">
                          <a:ln>
                            <a:noFill/>
                          </a:ln>
                          <a:solidFill>
                            <a:srgbClr val="000000"/>
                          </a:solidFill>
                          <a:effectLst/>
                          <a:latin typeface="Calibri" panose="020F0502020204030204" pitchFamily="34" charset="0"/>
                        </a:rPr>
                        <a:t>5</a:t>
                      </a:r>
                      <a:r>
                        <a:rPr kumimoji="0" lang="en-US" altLang="en-US" sz="1600" b="0" i="0" u="none" strike="noStrike" cap="none" normalizeH="0" baseline="0" dirty="0">
                          <a:ln>
                            <a:noFill/>
                          </a:ln>
                          <a:solidFill>
                            <a:srgbClr val="000000"/>
                          </a:solidFill>
                          <a:effectLst/>
                          <a:latin typeface="Calibri" panose="020F0502020204030204" pitchFamily="34" charset="0"/>
                        </a:rPr>
                        <a:t>00.000</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8"/>
                  </a:ext>
                </a:extLst>
              </a:tr>
              <a:tr h="311827">
                <a:tc>
                  <a:txBody>
                    <a:bodyPr/>
                    <a:lstStyle/>
                    <a:p>
                      <a:pPr marL="0" marR="0" lvl="0" indent="0" algn="ctr" defTabSz="914400" rtl="0" eaLnBrk="1" fontAlgn="base" latinLnBrk="0" hangingPunct="1">
                        <a:lnSpc>
                          <a:spcPct val="107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5080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err="1">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Kegiatan</a:t>
                      </a:r>
                      <a:r>
                        <a:rPr kumimoji="0" lang="en-US" altLang="en-US" sz="1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600" b="1" i="0" u="none" strike="noStrike" cap="none" normalizeH="0" baseline="0" dirty="0" err="1">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Penunjang</a:t>
                      </a:r>
                      <a:endParaRPr kumimoji="0" lang="en-US" altLang="en-US" sz="1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7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9"/>
                  </a:ext>
                </a:extLst>
              </a:tr>
              <a:tr h="311827">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rPr>
                        <a:t>1</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5080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5080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err="1">
                          <a:ln>
                            <a:noFill/>
                          </a:ln>
                          <a:solidFill>
                            <a:srgbClr val="000000"/>
                          </a:solidFill>
                          <a:effectLst/>
                          <a:latin typeface="Calibri" panose="020F0502020204030204" pitchFamily="34" charset="0"/>
                        </a:rPr>
                        <a:t>Pengadaan</a:t>
                      </a:r>
                      <a:r>
                        <a:rPr kumimoji="0" lang="en-US" altLang="en-US" sz="1600" b="0" i="0" u="none" strike="noStrike" cap="none" normalizeH="0" baseline="0" dirty="0">
                          <a:ln>
                            <a:noFill/>
                          </a:ln>
                          <a:solidFill>
                            <a:srgbClr val="000000"/>
                          </a:solidFill>
                          <a:effectLst/>
                          <a:latin typeface="Calibri" panose="020F0502020204030204" pitchFamily="34" charset="0"/>
                        </a:rPr>
                        <a:t> </a:t>
                      </a:r>
                      <a:r>
                        <a:rPr kumimoji="0" lang="en-US" altLang="en-US" sz="1600" b="0" i="0" u="none" strike="noStrike" cap="none" normalizeH="0" baseline="0" dirty="0" err="1">
                          <a:ln>
                            <a:noFill/>
                          </a:ln>
                          <a:solidFill>
                            <a:srgbClr val="000000"/>
                          </a:solidFill>
                          <a:effectLst/>
                          <a:latin typeface="Calibri" panose="020F0502020204030204" pitchFamily="34" charset="0"/>
                        </a:rPr>
                        <a:t>sampah</a:t>
                      </a:r>
                      <a:r>
                        <a:rPr kumimoji="0" lang="en-US" altLang="en-US" sz="1600" b="0" i="0" u="none" strike="noStrike" cap="none" normalizeH="0" baseline="0" dirty="0">
                          <a:ln>
                            <a:noFill/>
                          </a:ln>
                          <a:solidFill>
                            <a:srgbClr val="000000"/>
                          </a:solidFill>
                          <a:effectLst/>
                          <a:latin typeface="Calibri" panose="020F0502020204030204" pitchFamily="34" charset="0"/>
                        </a:rPr>
                        <a:t> organic </a:t>
                      </a:r>
                      <a:r>
                        <a:rPr kumimoji="0" lang="en-US" altLang="en-US" sz="1600" b="0" i="0" u="none" strike="noStrike" cap="none" normalizeH="0" baseline="0" dirty="0" err="1">
                          <a:ln>
                            <a:noFill/>
                          </a:ln>
                          <a:solidFill>
                            <a:srgbClr val="000000"/>
                          </a:solidFill>
                          <a:effectLst/>
                          <a:latin typeface="Calibri" panose="020F0502020204030204" pitchFamily="34" charset="0"/>
                        </a:rPr>
                        <a:t>dan</a:t>
                      </a:r>
                      <a:r>
                        <a:rPr kumimoji="0" lang="en-US" altLang="en-US" sz="1600" b="0" i="0" u="none" strike="noStrike" cap="none" normalizeH="0" baseline="0" dirty="0">
                          <a:ln>
                            <a:noFill/>
                          </a:ln>
                          <a:solidFill>
                            <a:srgbClr val="000000"/>
                          </a:solidFill>
                          <a:effectLst/>
                          <a:latin typeface="Calibri" panose="020F0502020204030204" pitchFamily="34" charset="0"/>
                        </a:rPr>
                        <a:t> non organic</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rPr>
                        <a:t> </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10"/>
                  </a:ext>
                </a:extLst>
              </a:tr>
              <a:tr h="311827">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rPr>
                        <a:t>2</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5080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5080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Calibri" panose="020F0502020204030204" pitchFamily="34" charset="0"/>
                        </a:rPr>
                        <a:t>Pendampingan anak sekolah “Taman Pintar”</a:t>
                      </a:r>
                      <a:endParaRPr kumimoji="0" lang="en-US" altLang="en-US" sz="16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rPr>
                        <a:t> </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11"/>
                  </a:ext>
                </a:extLst>
              </a:tr>
              <a:tr h="311827">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rPr>
                        <a:t>3</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5080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5080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err="1">
                          <a:ln>
                            <a:noFill/>
                          </a:ln>
                          <a:solidFill>
                            <a:srgbClr val="000000"/>
                          </a:solidFill>
                          <a:effectLst/>
                          <a:latin typeface="Calibri" panose="020F0502020204030204" pitchFamily="34" charset="0"/>
                        </a:rPr>
                        <a:t>Pendampingan</a:t>
                      </a:r>
                      <a:r>
                        <a:rPr kumimoji="0" lang="en-US" altLang="en-US" sz="1600" b="0" i="0" u="none" strike="noStrike" cap="none" normalizeH="0" baseline="0" dirty="0">
                          <a:ln>
                            <a:noFill/>
                          </a:ln>
                          <a:solidFill>
                            <a:srgbClr val="000000"/>
                          </a:solidFill>
                          <a:effectLst/>
                          <a:latin typeface="Calibri" panose="020F0502020204030204" pitchFamily="34" charset="0"/>
                        </a:rPr>
                        <a:t> PKK “</a:t>
                      </a:r>
                      <a:r>
                        <a:rPr kumimoji="0" lang="en-US" altLang="en-US" sz="1600" b="0" i="0" u="none" strike="noStrike" cap="none" normalizeH="0" baseline="0" dirty="0" err="1">
                          <a:ln>
                            <a:noFill/>
                          </a:ln>
                          <a:solidFill>
                            <a:srgbClr val="000000"/>
                          </a:solidFill>
                          <a:effectLst/>
                          <a:latin typeface="Calibri" panose="020F0502020204030204" pitchFamily="34" charset="0"/>
                        </a:rPr>
                        <a:t>Pembuatan</a:t>
                      </a:r>
                      <a:r>
                        <a:rPr kumimoji="0" lang="en-US" altLang="en-US" sz="1600" b="0" i="0" u="none" strike="noStrike" cap="none" normalizeH="0" baseline="0" dirty="0">
                          <a:ln>
                            <a:noFill/>
                          </a:ln>
                          <a:solidFill>
                            <a:srgbClr val="000000"/>
                          </a:solidFill>
                          <a:effectLst/>
                          <a:latin typeface="Calibri" panose="020F0502020204030204" pitchFamily="34" charset="0"/>
                        </a:rPr>
                        <a:t> </a:t>
                      </a:r>
                      <a:r>
                        <a:rPr kumimoji="0" lang="en-US" altLang="en-US" sz="1600" b="0" i="0" u="none" strike="noStrike" cap="none" normalizeH="0" baseline="0" dirty="0" err="1">
                          <a:ln>
                            <a:noFill/>
                          </a:ln>
                          <a:solidFill>
                            <a:srgbClr val="000000"/>
                          </a:solidFill>
                          <a:effectLst/>
                          <a:latin typeface="Calibri" panose="020F0502020204030204" pitchFamily="34" charset="0"/>
                        </a:rPr>
                        <a:t>Kripik</a:t>
                      </a:r>
                      <a:r>
                        <a:rPr kumimoji="0" lang="en-US" altLang="en-US" sz="1600" b="0" i="0" u="none" strike="noStrike" cap="none" normalizeH="0" baseline="0" dirty="0">
                          <a:ln>
                            <a:noFill/>
                          </a:ln>
                          <a:solidFill>
                            <a:srgbClr val="000000"/>
                          </a:solidFill>
                          <a:effectLst/>
                          <a:latin typeface="Calibri" panose="020F0502020204030204" pitchFamily="34" charset="0"/>
                        </a:rPr>
                        <a:t> </a:t>
                      </a:r>
                      <a:r>
                        <a:rPr kumimoji="0" lang="en-US" altLang="en-US" sz="1600" b="0" i="0" u="none" strike="noStrike" cap="none" normalizeH="0" baseline="0" dirty="0" err="1">
                          <a:ln>
                            <a:noFill/>
                          </a:ln>
                          <a:solidFill>
                            <a:srgbClr val="000000"/>
                          </a:solidFill>
                          <a:effectLst/>
                          <a:latin typeface="Calibri" panose="020F0502020204030204" pitchFamily="34" charset="0"/>
                        </a:rPr>
                        <a:t>Ketela</a:t>
                      </a:r>
                      <a:r>
                        <a:rPr kumimoji="0" lang="en-US" altLang="en-US" sz="1600" b="0" i="0" u="none" strike="noStrike" cap="none" normalizeH="0" baseline="0" dirty="0">
                          <a:ln>
                            <a:noFill/>
                          </a:ln>
                          <a:solidFill>
                            <a:srgbClr val="000000"/>
                          </a:solidFill>
                          <a:effectLst/>
                          <a:latin typeface="Calibri" panose="020F0502020204030204" pitchFamily="34" charset="0"/>
                        </a:rPr>
                        <a:t> </a:t>
                      </a:r>
                      <a:r>
                        <a:rPr kumimoji="0" lang="en-US" altLang="en-US" sz="1600" b="0" i="0" u="none" strike="noStrike" cap="none" normalizeH="0" baseline="0" dirty="0" err="1">
                          <a:ln>
                            <a:noFill/>
                          </a:ln>
                          <a:solidFill>
                            <a:srgbClr val="000000"/>
                          </a:solidFill>
                          <a:effectLst/>
                          <a:latin typeface="Calibri" panose="020F0502020204030204" pitchFamily="34" charset="0"/>
                        </a:rPr>
                        <a:t>Ungu</a:t>
                      </a:r>
                      <a:r>
                        <a:rPr kumimoji="0" lang="en-US" altLang="en-US" sz="1600" b="0" i="0" u="none" strike="noStrike" cap="none" normalizeH="0" baseline="0" dirty="0">
                          <a:ln>
                            <a:noFill/>
                          </a:ln>
                          <a:solidFill>
                            <a:srgbClr val="000000"/>
                          </a:solidFill>
                          <a:effectLst/>
                          <a:latin typeface="Calibri" panose="020F0502020204030204" pitchFamily="34" charset="0"/>
                        </a:rPr>
                        <a:t>”</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rPr>
                        <a:t> </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12"/>
                  </a:ext>
                </a:extLst>
              </a:tr>
              <a:tr h="311827">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rPr>
                        <a:t>4</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5080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5080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Calibri" panose="020F0502020204030204" pitchFamily="34" charset="0"/>
                        </a:rPr>
                        <a:t>Lomba volley Karang Taruna</a:t>
                      </a:r>
                      <a:endParaRPr kumimoji="0" lang="en-US" altLang="en-US" sz="16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rPr>
                        <a:t> </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13"/>
                  </a:ext>
                </a:extLst>
              </a:tr>
              <a:tr h="311827">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5080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5080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rPr>
                        <a:t>SUB TOTAL</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err="1">
                          <a:ln>
                            <a:noFill/>
                          </a:ln>
                          <a:solidFill>
                            <a:srgbClr val="000000"/>
                          </a:solidFill>
                          <a:effectLst/>
                          <a:latin typeface="Calibri" panose="020F0502020204030204" pitchFamily="34" charset="0"/>
                        </a:rPr>
                        <a:t>Rp</a:t>
                      </a:r>
                      <a:r>
                        <a:rPr kumimoji="0" lang="en-US" altLang="en-US" sz="1600" b="0" i="0" u="none" strike="noStrike" cap="none" normalizeH="0" baseline="0" dirty="0">
                          <a:ln>
                            <a:noFill/>
                          </a:ln>
                          <a:solidFill>
                            <a:srgbClr val="000000"/>
                          </a:solidFill>
                          <a:effectLst/>
                          <a:latin typeface="Calibri" panose="020F0502020204030204" pitchFamily="34" charset="0"/>
                        </a:rPr>
                        <a:t> </a:t>
                      </a:r>
                      <a:r>
                        <a:rPr kumimoji="0" lang="id-ID" altLang="en-US" sz="1600" b="0" i="0" u="none" strike="noStrike" cap="none" normalizeH="0" baseline="0" dirty="0">
                          <a:ln>
                            <a:noFill/>
                          </a:ln>
                          <a:solidFill>
                            <a:srgbClr val="000000"/>
                          </a:solidFill>
                          <a:effectLst/>
                          <a:latin typeface="Calibri" panose="020F0502020204030204" pitchFamily="34" charset="0"/>
                        </a:rPr>
                        <a:t>2</a:t>
                      </a:r>
                      <a:r>
                        <a:rPr kumimoji="0" lang="en-US" altLang="en-US" sz="1600" b="0" i="0" u="none" strike="noStrike" cap="none" normalizeH="0" baseline="0" dirty="0">
                          <a:ln>
                            <a:noFill/>
                          </a:ln>
                          <a:solidFill>
                            <a:srgbClr val="000000"/>
                          </a:solidFill>
                          <a:effectLst/>
                          <a:latin typeface="Calibri" panose="020F0502020204030204" pitchFamily="34" charset="0"/>
                        </a:rPr>
                        <a:t>.</a:t>
                      </a:r>
                      <a:r>
                        <a:rPr kumimoji="0" lang="id-ID" altLang="en-US" sz="1600" b="0" i="0" u="none" strike="noStrike" cap="none" normalizeH="0" baseline="0" dirty="0">
                          <a:ln>
                            <a:noFill/>
                          </a:ln>
                          <a:solidFill>
                            <a:srgbClr val="000000"/>
                          </a:solidFill>
                          <a:effectLst/>
                          <a:latin typeface="Calibri" panose="020F0502020204030204" pitchFamily="34" charset="0"/>
                        </a:rPr>
                        <a:t>5</a:t>
                      </a:r>
                      <a:r>
                        <a:rPr kumimoji="0" lang="en-US" altLang="en-US" sz="1600" b="0" i="0" u="none" strike="noStrike" cap="none" normalizeH="0" baseline="0" dirty="0">
                          <a:ln>
                            <a:noFill/>
                          </a:ln>
                          <a:solidFill>
                            <a:srgbClr val="000000"/>
                          </a:solidFill>
                          <a:effectLst/>
                          <a:latin typeface="Calibri" panose="020F0502020204030204" pitchFamily="34" charset="0"/>
                        </a:rPr>
                        <a:t>00.000</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14"/>
                  </a:ext>
                </a:extLst>
              </a:tr>
              <a:tr h="311827">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rPr>
                        <a:t> </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r>
                        <a:rPr lang="id-ID" sz="1600" b="1" dirty="0"/>
                        <a:t>Seminar Nasional</a:t>
                      </a:r>
                      <a:r>
                        <a:rPr lang="id-ID" sz="1600" b="1" baseline="0" dirty="0"/>
                        <a:t> hasil KKN (Pengabdian) atau publikasi pada Jurnal</a:t>
                      </a:r>
                      <a:endParaRPr lang="id-ID" sz="1600" b="1" dirty="0"/>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algn="r"/>
                      <a:r>
                        <a:rPr lang="id-ID" sz="1600" dirty="0"/>
                        <a:t>Rp. 1.000.000</a:t>
                      </a:r>
                    </a:p>
                    <a:p>
                      <a:pPr algn="r"/>
                      <a:r>
                        <a:rPr lang="id-ID" sz="1600" dirty="0"/>
                        <a:t>(max</a:t>
                      </a:r>
                      <a:r>
                        <a:rPr lang="id-ID" sz="1600" baseline="0" dirty="0"/>
                        <a:t> 10%)</a:t>
                      </a:r>
                      <a:endParaRPr lang="id-ID" sz="1600" dirty="0"/>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15"/>
                  </a:ext>
                </a:extLst>
              </a:tr>
              <a:tr h="311827">
                <a:tc>
                  <a:txBody>
                    <a:bodyPr/>
                    <a:lstStyle/>
                    <a:p>
                      <a:pPr marL="0" marR="0" lvl="0" indent="0" algn="ctr" defTabSz="914400" rtl="0" eaLnBrk="1" fontAlgn="base" latinLnBrk="0" hangingPunct="1">
                        <a:lnSpc>
                          <a:spcPct val="107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r>
                        <a:rPr lang="id-ID" sz="1600" dirty="0"/>
                        <a:t>Total</a:t>
                      </a:r>
                      <a:r>
                        <a:rPr lang="id-ID" sz="1600" baseline="0" dirty="0"/>
                        <a:t> Biaya Program dan Publikasi</a:t>
                      </a:r>
                      <a:endParaRPr lang="id-ID" sz="1600" dirty="0"/>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cap="none" normalizeH="0" baseline="0" dirty="0" err="1">
                          <a:ln>
                            <a:noFill/>
                          </a:ln>
                          <a:solidFill>
                            <a:srgbClr val="000000"/>
                          </a:solidFill>
                          <a:effectLst/>
                          <a:latin typeface="Calibri" panose="020F0502020204030204" pitchFamily="34" charset="0"/>
                        </a:rPr>
                        <a:t>Rp</a:t>
                      </a:r>
                      <a:r>
                        <a:rPr kumimoji="0" lang="en-US" altLang="en-US" sz="1600" b="0" i="0" u="none" strike="noStrike" cap="none" normalizeH="0" baseline="0" dirty="0">
                          <a:ln>
                            <a:noFill/>
                          </a:ln>
                          <a:solidFill>
                            <a:srgbClr val="000000"/>
                          </a:solidFill>
                          <a:effectLst/>
                          <a:latin typeface="Calibri" panose="020F0502020204030204" pitchFamily="34" charset="0"/>
                        </a:rPr>
                        <a:t> 8.000.000</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16"/>
                  </a:ext>
                </a:extLst>
              </a:tr>
              <a:tr h="311827">
                <a:tc>
                  <a:txBody>
                    <a:bodyPr/>
                    <a:lstStyle/>
                    <a:p>
                      <a:pPr marL="0" marR="0" lvl="0" indent="0" algn="ctr" defTabSz="914400" rtl="0" eaLnBrk="1" fontAlgn="base" latinLnBrk="0" hangingPunct="1">
                        <a:lnSpc>
                          <a:spcPct val="107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r>
                        <a:rPr lang="id-ID" dirty="0"/>
                        <a:t>Biaya Monev (perjalanan) DPL</a:t>
                      </a: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algn="r"/>
                      <a:r>
                        <a:rPr lang="id-ID" sz="1600" dirty="0"/>
                        <a:t>Rp. 2.000.000</a:t>
                      </a:r>
                    </a:p>
                    <a:p>
                      <a:pPr algn="r"/>
                      <a:r>
                        <a:rPr lang="id-ID" sz="1600" dirty="0"/>
                        <a:t>(max 20% </a:t>
                      </a:r>
                      <a:r>
                        <a:rPr lang="id-ID" sz="1600" baseline="0" dirty="0"/>
                        <a:t>)</a:t>
                      </a:r>
                      <a:endParaRPr lang="id-ID" sz="1600" dirty="0"/>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17"/>
                  </a:ext>
                </a:extLst>
              </a:tr>
              <a:tr h="311827">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Calibri" panose="020F0502020204030204" pitchFamily="34" charset="0"/>
                        </a:rPr>
                        <a:t> </a:t>
                      </a:r>
                      <a:endParaRPr kumimoji="0" lang="en-US" altLang="en-US" sz="16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1539875">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1539875" marR="0" lvl="0" indent="0" algn="l"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rPr>
                        <a:t>TOTAL BIAYA</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7000"/>
                        </a:lnSpc>
                        <a:spcBef>
                          <a:spcPct val="0"/>
                        </a:spcBef>
                        <a:spcAft>
                          <a:spcPct val="0"/>
                        </a:spcAft>
                        <a:buClrTx/>
                        <a:buSzTx/>
                        <a:buFontTx/>
                        <a:buNone/>
                        <a:tabLst/>
                      </a:pPr>
                      <a:r>
                        <a:rPr kumimoji="0" lang="en-US" altLang="en-US" sz="1600" b="0" i="0" u="none" strike="noStrike" cap="none" normalizeH="0" baseline="0" dirty="0" err="1">
                          <a:ln>
                            <a:noFill/>
                          </a:ln>
                          <a:solidFill>
                            <a:srgbClr val="000000"/>
                          </a:solidFill>
                          <a:effectLst/>
                          <a:latin typeface="Calibri" panose="020F0502020204030204" pitchFamily="34" charset="0"/>
                        </a:rPr>
                        <a:t>Rp</a:t>
                      </a:r>
                      <a:r>
                        <a:rPr kumimoji="0" lang="en-US" altLang="en-US" sz="1600" b="0" i="0" u="none" strike="noStrike" cap="none" normalizeH="0" baseline="0" dirty="0">
                          <a:ln>
                            <a:noFill/>
                          </a:ln>
                          <a:solidFill>
                            <a:srgbClr val="000000"/>
                          </a:solidFill>
                          <a:effectLst/>
                          <a:latin typeface="Calibri" panose="020F0502020204030204" pitchFamily="34" charset="0"/>
                        </a:rPr>
                        <a:t> </a:t>
                      </a:r>
                      <a:r>
                        <a:rPr kumimoji="0" lang="id-ID" altLang="en-US" sz="1600" b="0" i="0" u="none" strike="noStrike" cap="none" normalizeH="0" baseline="0" dirty="0">
                          <a:ln>
                            <a:noFill/>
                          </a:ln>
                          <a:solidFill>
                            <a:srgbClr val="000000"/>
                          </a:solidFill>
                          <a:effectLst/>
                          <a:latin typeface="Calibri" panose="020F0502020204030204" pitchFamily="34" charset="0"/>
                        </a:rPr>
                        <a:t>10</a:t>
                      </a:r>
                      <a:r>
                        <a:rPr kumimoji="0" lang="en-US" altLang="en-US" sz="1600" b="0" i="0" u="none" strike="noStrike" cap="none" normalizeH="0" baseline="0" dirty="0">
                          <a:ln>
                            <a:noFill/>
                          </a:ln>
                          <a:solidFill>
                            <a:srgbClr val="000000"/>
                          </a:solidFill>
                          <a:effectLst/>
                          <a:latin typeface="Calibri" panose="020F0502020204030204" pitchFamily="34" charset="0"/>
                        </a:rPr>
                        <a:t>.000.000</a:t>
                      </a:r>
                      <a:endPar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18"/>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533400" y="290513"/>
            <a:ext cx="7848600" cy="914400"/>
          </a:xfrm>
        </p:spPr>
        <p:txBody>
          <a:bodyPr/>
          <a:lstStyle/>
          <a:p>
            <a:pPr eaLnBrk="1" hangingPunct="1"/>
            <a:r>
              <a:rPr lang="en-US" altLang="en-US" sz="3600"/>
              <a:t>Perincian Penggunaan Keuangan</a:t>
            </a:r>
          </a:p>
        </p:txBody>
      </p:sp>
      <p:graphicFrame>
        <p:nvGraphicFramePr>
          <p:cNvPr id="2" name="Table 1"/>
          <p:cNvGraphicFramePr>
            <a:graphicFrameLocks noGrp="1"/>
          </p:cNvGraphicFramePr>
          <p:nvPr/>
        </p:nvGraphicFramePr>
        <p:xfrm>
          <a:off x="609600" y="1295400"/>
          <a:ext cx="8077201" cy="5360987"/>
        </p:xfrm>
        <a:graphic>
          <a:graphicData uri="http://schemas.openxmlformats.org/drawingml/2006/table">
            <a:tbl>
              <a:tblPr firstRow="1" firstCol="1" bandRow="1">
                <a:tableStyleId>{5C22544A-7EE6-4342-B048-85BDC9FD1C3A}</a:tableStyleId>
              </a:tblPr>
              <a:tblGrid>
                <a:gridCol w="516218">
                  <a:extLst>
                    <a:ext uri="{9D8B030D-6E8A-4147-A177-3AD203B41FA5}">
                      <a16:colId xmlns:a16="http://schemas.microsoft.com/office/drawing/2014/main" val="20000"/>
                    </a:ext>
                  </a:extLst>
                </a:gridCol>
                <a:gridCol w="3147210">
                  <a:extLst>
                    <a:ext uri="{9D8B030D-6E8A-4147-A177-3AD203B41FA5}">
                      <a16:colId xmlns:a16="http://schemas.microsoft.com/office/drawing/2014/main" val="20001"/>
                    </a:ext>
                  </a:extLst>
                </a:gridCol>
                <a:gridCol w="921136">
                  <a:extLst>
                    <a:ext uri="{9D8B030D-6E8A-4147-A177-3AD203B41FA5}">
                      <a16:colId xmlns:a16="http://schemas.microsoft.com/office/drawing/2014/main" val="20002"/>
                    </a:ext>
                  </a:extLst>
                </a:gridCol>
                <a:gridCol w="921136">
                  <a:extLst>
                    <a:ext uri="{9D8B030D-6E8A-4147-A177-3AD203B41FA5}">
                      <a16:colId xmlns:a16="http://schemas.microsoft.com/office/drawing/2014/main" val="20003"/>
                    </a:ext>
                  </a:extLst>
                </a:gridCol>
                <a:gridCol w="1439274">
                  <a:extLst>
                    <a:ext uri="{9D8B030D-6E8A-4147-A177-3AD203B41FA5}">
                      <a16:colId xmlns:a16="http://schemas.microsoft.com/office/drawing/2014/main" val="20004"/>
                    </a:ext>
                  </a:extLst>
                </a:gridCol>
                <a:gridCol w="1132227">
                  <a:extLst>
                    <a:ext uri="{9D8B030D-6E8A-4147-A177-3AD203B41FA5}">
                      <a16:colId xmlns:a16="http://schemas.microsoft.com/office/drawing/2014/main" val="20005"/>
                    </a:ext>
                  </a:extLst>
                </a:gridCol>
              </a:tblGrid>
              <a:tr h="214943">
                <a:tc>
                  <a:txBody>
                    <a:bodyPr/>
                    <a:lstStyle/>
                    <a:p>
                      <a:pPr marL="0" marR="0">
                        <a:lnSpc>
                          <a:spcPct val="107000"/>
                        </a:lnSpc>
                        <a:spcBef>
                          <a:spcPts val="0"/>
                        </a:spcBef>
                        <a:spcAft>
                          <a:spcPts val="0"/>
                        </a:spcAft>
                      </a:pPr>
                      <a:r>
                        <a:rPr lang="id-ID" sz="1200" dirty="0">
                          <a:effectLst/>
                        </a:rPr>
                        <a:t>No.</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Uraian</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Satuan</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Jumlah</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Harga Satuan</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Total Biaya</a:t>
                      </a:r>
                      <a:endParaRPr lang="en-US" sz="120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00"/>
                  </a:ext>
                </a:extLst>
              </a:tr>
              <a:tr h="195705">
                <a:tc>
                  <a:txBody>
                    <a:bodyPr/>
                    <a:lstStyle/>
                    <a:p>
                      <a:pPr marL="0" marR="0">
                        <a:lnSpc>
                          <a:spcPct val="107000"/>
                        </a:lnSpc>
                        <a:spcBef>
                          <a:spcPts val="0"/>
                        </a:spcBef>
                        <a:spcAft>
                          <a:spcPts val="0"/>
                        </a:spcAft>
                      </a:pPr>
                      <a:r>
                        <a:rPr lang="id-ID" sz="1200">
                          <a:effectLst/>
                        </a:rPr>
                        <a:t>1.</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PERALATAN</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u="sng">
                          <a:effectLst/>
                          <a:hlinkClick r:id="rId2"/>
                        </a:rPr>
                        <a:t>935.000</a:t>
                      </a:r>
                      <a:endParaRPr lang="en-US" sz="120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01"/>
                  </a:ext>
                </a:extLst>
              </a:tr>
              <a:tr h="214943">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dirty="0">
                          <a:effectLst/>
                        </a:rPr>
                        <a:t>Pembelian alat untuk mengepres</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buah</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2</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400.000</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800.000</a:t>
                      </a:r>
                      <a:endParaRPr lang="en-US" sz="120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02"/>
                  </a:ext>
                </a:extLst>
              </a:tr>
              <a:tr h="195705">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dirty="0">
                          <a:effectLst/>
                        </a:rPr>
                        <a:t>kemasan</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03"/>
                  </a:ext>
                </a:extLst>
              </a:tr>
              <a:tr h="195705">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dirty="0">
                          <a:effectLst/>
                        </a:rPr>
                        <a:t>Cetak kemasan</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pack</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2</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30.000</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60.000</a:t>
                      </a:r>
                      <a:endParaRPr lang="en-US" sz="120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04"/>
                  </a:ext>
                </a:extLst>
              </a:tr>
              <a:tr h="195705">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dirty="0">
                          <a:effectLst/>
                        </a:rPr>
                        <a:t>Sewa LCD</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hari</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1</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75.000</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75.000</a:t>
                      </a:r>
                      <a:endParaRPr lang="en-US" sz="120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05"/>
                  </a:ext>
                </a:extLst>
              </a:tr>
              <a:tr h="195705">
                <a:tc>
                  <a:txBody>
                    <a:bodyPr/>
                    <a:lstStyle/>
                    <a:p>
                      <a:pPr marL="0" marR="0">
                        <a:lnSpc>
                          <a:spcPct val="107000"/>
                        </a:lnSpc>
                        <a:spcBef>
                          <a:spcPts val="0"/>
                        </a:spcBef>
                        <a:spcAft>
                          <a:spcPts val="0"/>
                        </a:spcAft>
                      </a:pPr>
                      <a:r>
                        <a:rPr lang="id-ID" sz="1200" dirty="0">
                          <a:effectLst/>
                        </a:rPr>
                        <a:t> </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dirty="0">
                          <a:effectLst/>
                        </a:rPr>
                        <a:t> </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dirty="0">
                          <a:effectLst/>
                        </a:rPr>
                        <a:t> </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06"/>
                  </a:ext>
                </a:extLst>
              </a:tr>
              <a:tr h="195705">
                <a:tc>
                  <a:txBody>
                    <a:bodyPr/>
                    <a:lstStyle/>
                    <a:p>
                      <a:pPr marL="0" marR="0">
                        <a:lnSpc>
                          <a:spcPct val="107000"/>
                        </a:lnSpc>
                        <a:spcBef>
                          <a:spcPts val="0"/>
                        </a:spcBef>
                        <a:spcAft>
                          <a:spcPts val="0"/>
                        </a:spcAft>
                      </a:pPr>
                      <a:r>
                        <a:rPr lang="id-ID" sz="1200">
                          <a:effectLst/>
                        </a:rPr>
                        <a:t>2.</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BAHAN BAKU</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dirty="0">
                          <a:effectLst/>
                        </a:rPr>
                        <a:t> </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dirty="0">
                          <a:effectLst/>
                        </a:rPr>
                        <a:t> </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u="sng">
                          <a:effectLst/>
                          <a:hlinkClick r:id="rId3"/>
                        </a:rPr>
                        <a:t>75.000</a:t>
                      </a:r>
                      <a:endParaRPr lang="en-US" sz="120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07"/>
                  </a:ext>
                </a:extLst>
              </a:tr>
              <a:tr h="195705">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Tepung terigu</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Kg</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dirty="0">
                          <a:effectLst/>
                        </a:rPr>
                        <a:t>1</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15.000</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15.000</a:t>
                      </a:r>
                      <a:endParaRPr lang="en-US" sz="120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08"/>
                  </a:ext>
                </a:extLst>
              </a:tr>
              <a:tr h="195705">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Gula pasir</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Kg</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dirty="0">
                          <a:effectLst/>
                        </a:rPr>
                        <a:t>1</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11.000</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15.000</a:t>
                      </a:r>
                      <a:endParaRPr lang="en-US" sz="120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09"/>
                  </a:ext>
                </a:extLst>
              </a:tr>
              <a:tr h="195705">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Ketela ungu</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kg</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2</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dirty="0">
                          <a:effectLst/>
                        </a:rPr>
                        <a:t>30.000</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15.000</a:t>
                      </a:r>
                      <a:endParaRPr lang="en-US" sz="120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10"/>
                  </a:ext>
                </a:extLst>
              </a:tr>
              <a:tr h="195705">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Telur</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kg</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1</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dirty="0">
                          <a:effectLst/>
                        </a:rPr>
                        <a:t>18.000</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15.000</a:t>
                      </a:r>
                      <a:endParaRPr lang="en-US" sz="120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11"/>
                  </a:ext>
                </a:extLst>
              </a:tr>
              <a:tr h="195705">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Kemasan</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pack</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1</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dirty="0">
                          <a:effectLst/>
                        </a:rPr>
                        <a:t>5.000</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15.000</a:t>
                      </a:r>
                      <a:endParaRPr lang="en-US" sz="120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12"/>
                  </a:ext>
                </a:extLst>
              </a:tr>
              <a:tr h="195705">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dirty="0">
                          <a:effectLst/>
                        </a:rPr>
                        <a:t> </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13"/>
                  </a:ext>
                </a:extLst>
              </a:tr>
              <a:tr h="195705">
                <a:tc>
                  <a:txBody>
                    <a:bodyPr/>
                    <a:lstStyle/>
                    <a:p>
                      <a:pPr marL="0" marR="0">
                        <a:lnSpc>
                          <a:spcPct val="107000"/>
                        </a:lnSpc>
                        <a:spcBef>
                          <a:spcPts val="0"/>
                        </a:spcBef>
                        <a:spcAft>
                          <a:spcPts val="0"/>
                        </a:spcAft>
                      </a:pPr>
                      <a:r>
                        <a:rPr lang="id-ID" sz="1200">
                          <a:effectLst/>
                        </a:rPr>
                        <a:t>3.</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ATK</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dirty="0">
                          <a:effectLst/>
                        </a:rPr>
                        <a:t> </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u="sng">
                          <a:effectLst/>
                          <a:hlinkClick r:id="rId4"/>
                        </a:rPr>
                        <a:t>148.000</a:t>
                      </a:r>
                      <a:endParaRPr lang="en-US" sz="120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14"/>
                  </a:ext>
                </a:extLst>
              </a:tr>
              <a:tr h="195705">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Buku Kas</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Eks</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1</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dirty="0">
                          <a:effectLst/>
                        </a:rPr>
                        <a:t>8.000</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8.000</a:t>
                      </a:r>
                      <a:endParaRPr lang="en-US" sz="120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15"/>
                  </a:ext>
                </a:extLst>
              </a:tr>
              <a:tr h="195705">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Kertas HVS</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rim</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1</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30.000</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30.000</a:t>
                      </a:r>
                      <a:endParaRPr lang="en-US" sz="120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16"/>
                  </a:ext>
                </a:extLst>
              </a:tr>
              <a:tr h="195705">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Flash disk</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buah</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1</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100.000</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100.000</a:t>
                      </a:r>
                      <a:endParaRPr lang="en-US" sz="120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17"/>
                  </a:ext>
                </a:extLst>
              </a:tr>
              <a:tr h="195705">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Pembuatan poster</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lb</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1</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dirty="0">
                          <a:effectLst/>
                        </a:rPr>
                        <a:t>10.000</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dirty="0">
                          <a:effectLst/>
                        </a:rPr>
                        <a:t>10.000</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18"/>
                  </a:ext>
                </a:extLst>
              </a:tr>
              <a:tr h="195705">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19"/>
                  </a:ext>
                </a:extLst>
              </a:tr>
              <a:tr h="195705">
                <a:tc>
                  <a:txBody>
                    <a:bodyPr/>
                    <a:lstStyle/>
                    <a:p>
                      <a:pPr marL="0" marR="0">
                        <a:lnSpc>
                          <a:spcPct val="107000"/>
                        </a:lnSpc>
                        <a:spcBef>
                          <a:spcPts val="0"/>
                        </a:spcBef>
                        <a:spcAft>
                          <a:spcPts val="0"/>
                        </a:spcAft>
                      </a:pPr>
                      <a:r>
                        <a:rPr lang="id-ID" sz="1200">
                          <a:effectLst/>
                        </a:rPr>
                        <a:t>4.</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HONOR</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u="sng" dirty="0">
                          <a:effectLst/>
                          <a:hlinkClick r:id="rId5"/>
                        </a:rPr>
                        <a:t>300.000</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20"/>
                  </a:ext>
                </a:extLst>
              </a:tr>
              <a:tr h="195705">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Honor narasumber + pajak</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Org</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1</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300.000</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dirty="0">
                          <a:effectLst/>
                        </a:rPr>
                        <a:t>300.000</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21"/>
                  </a:ext>
                </a:extLst>
              </a:tr>
              <a:tr h="195705">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22"/>
                  </a:ext>
                </a:extLst>
              </a:tr>
              <a:tr h="214943">
                <a:tc>
                  <a:txBody>
                    <a:bodyPr/>
                    <a:lstStyle/>
                    <a:p>
                      <a:pPr marL="0" marR="0">
                        <a:lnSpc>
                          <a:spcPct val="107000"/>
                        </a:lnSpc>
                        <a:spcBef>
                          <a:spcPts val="0"/>
                        </a:spcBef>
                        <a:spcAft>
                          <a:spcPts val="0"/>
                        </a:spcAft>
                      </a:pPr>
                      <a:r>
                        <a:rPr lang="id-ID" sz="1200">
                          <a:effectLst/>
                        </a:rPr>
                        <a:t>5.</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DOKUMENTASI &amp; LAPORAN</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u="sng" dirty="0">
                          <a:effectLst/>
                          <a:hlinkClick r:id="rId6"/>
                        </a:rPr>
                        <a:t>50.000</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23"/>
                  </a:ext>
                </a:extLst>
              </a:tr>
              <a:tr h="195705">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FC dan jilid</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paket</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1</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50.000</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a:effectLst/>
                        </a:rPr>
                        <a:t>50.000</a:t>
                      </a:r>
                      <a:endParaRPr lang="en-US" sz="120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24"/>
                  </a:ext>
                </a:extLst>
              </a:tr>
              <a:tr h="195705">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dirty="0">
                          <a:effectLst/>
                        </a:rPr>
                        <a:t> </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25"/>
                  </a:ext>
                </a:extLst>
              </a:tr>
              <a:tr h="214943">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 </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dirty="0">
                          <a:effectLst/>
                        </a:rPr>
                        <a:t> </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nSpc>
                          <a:spcPct val="107000"/>
                        </a:lnSpc>
                        <a:spcBef>
                          <a:spcPts val="0"/>
                        </a:spcBef>
                        <a:spcAft>
                          <a:spcPts val="0"/>
                        </a:spcAft>
                      </a:pPr>
                      <a:r>
                        <a:rPr lang="id-ID" sz="1200">
                          <a:effectLst/>
                        </a:rPr>
                        <a:t>Jumlah</a:t>
                      </a:r>
                      <a:endParaRPr lang="en-US" sz="1200">
                        <a:effectLst/>
                        <a:latin typeface="Times New Roman" panose="02020603050405020304" pitchFamily="18" charset="0"/>
                        <a:ea typeface="MS Mincho" panose="02020609040205080304" pitchFamily="49" charset="-128"/>
                      </a:endParaRPr>
                    </a:p>
                  </a:txBody>
                  <a:tcPr marL="51161" marR="51161" marT="0" marB="0" anchor="b"/>
                </a:tc>
                <a:tc>
                  <a:txBody>
                    <a:bodyPr/>
                    <a:lstStyle/>
                    <a:p>
                      <a:pPr marL="0" marR="0" algn="r">
                        <a:lnSpc>
                          <a:spcPct val="107000"/>
                        </a:lnSpc>
                        <a:spcBef>
                          <a:spcPts val="0"/>
                        </a:spcBef>
                        <a:spcAft>
                          <a:spcPts val="0"/>
                        </a:spcAft>
                      </a:pPr>
                      <a:r>
                        <a:rPr lang="id-ID" sz="1200" u="sng" dirty="0">
                          <a:effectLst/>
                        </a:rPr>
                        <a:t>1.508.000</a:t>
                      </a:r>
                      <a:endParaRPr lang="en-US" sz="1200" dirty="0">
                        <a:effectLst/>
                        <a:latin typeface="Times New Roman" panose="02020603050405020304" pitchFamily="18" charset="0"/>
                        <a:ea typeface="MS Mincho" panose="02020609040205080304" pitchFamily="49" charset="-128"/>
                      </a:endParaRPr>
                    </a:p>
                  </a:txBody>
                  <a:tcPr marL="51161" marR="51161" marT="0" marB="0" anchor="b"/>
                </a:tc>
                <a:extLst>
                  <a:ext uri="{0D108BD9-81ED-4DB2-BD59-A6C34878D82A}">
                    <a16:rowId xmlns:a16="http://schemas.microsoft.com/office/drawing/2014/main" val="10026"/>
                  </a:ext>
                </a:extLst>
              </a:tr>
            </a:tbl>
          </a:graphicData>
        </a:graphic>
      </p:graphicFrame>
      <p:sp>
        <p:nvSpPr>
          <p:cNvPr id="25801" name="Title 1"/>
          <p:cNvSpPr txBox="1">
            <a:spLocks/>
          </p:cNvSpPr>
          <p:nvPr/>
        </p:nvSpPr>
        <p:spPr bwMode="auto">
          <a:xfrm>
            <a:off x="609600" y="990600"/>
            <a:ext cx="8077200" cy="366713"/>
          </a:xfrm>
          <a:prstGeom prst="rect">
            <a:avLst/>
          </a:prstGeom>
          <a:noFill/>
          <a:ln w="9525">
            <a:noFill/>
            <a:miter lim="800000"/>
            <a:headEnd/>
            <a:tailEnd/>
          </a:ln>
        </p:spPr>
        <p:txBody>
          <a:bodyPr anchor="ctr"/>
          <a:lstStyle/>
          <a:p>
            <a:r>
              <a:rPr lang="en-US" altLang="en-US">
                <a:latin typeface="Calibri" pitchFamily="34" charset="0"/>
              </a:rPr>
              <a:t>Nama kegiatan: Pembuatan Kripik Ketela Ungu</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52400" y="290513"/>
            <a:ext cx="8229600" cy="914400"/>
          </a:xfrm>
        </p:spPr>
        <p:txBody>
          <a:bodyPr/>
          <a:lstStyle/>
          <a:p>
            <a:pPr eaLnBrk="1" hangingPunct="1"/>
            <a:r>
              <a:rPr lang="en-US" altLang="en-US"/>
              <a:t>Rekapitulasi Kegiatan</a:t>
            </a:r>
          </a:p>
        </p:txBody>
      </p:sp>
      <p:graphicFrame>
        <p:nvGraphicFramePr>
          <p:cNvPr id="3" name="Table 2"/>
          <p:cNvGraphicFramePr>
            <a:graphicFrameLocks noGrp="1"/>
          </p:cNvGraphicFramePr>
          <p:nvPr/>
        </p:nvGraphicFramePr>
        <p:xfrm>
          <a:off x="457200" y="1524000"/>
          <a:ext cx="8229600" cy="4419601"/>
        </p:xfrm>
        <a:graphic>
          <a:graphicData uri="http://schemas.openxmlformats.org/drawingml/2006/table">
            <a:tbl>
              <a:tblPr>
                <a:tableStyleId>{5C22544A-7EE6-4342-B048-85BDC9FD1C3A}</a:tableStyleId>
              </a:tblPr>
              <a:tblGrid>
                <a:gridCol w="344012">
                  <a:extLst>
                    <a:ext uri="{9D8B030D-6E8A-4147-A177-3AD203B41FA5}">
                      <a16:colId xmlns:a16="http://schemas.microsoft.com/office/drawing/2014/main" val="20000"/>
                    </a:ext>
                  </a:extLst>
                </a:gridCol>
                <a:gridCol w="1423498">
                  <a:extLst>
                    <a:ext uri="{9D8B030D-6E8A-4147-A177-3AD203B41FA5}">
                      <a16:colId xmlns:a16="http://schemas.microsoft.com/office/drawing/2014/main" val="20001"/>
                    </a:ext>
                  </a:extLst>
                </a:gridCol>
                <a:gridCol w="738439">
                  <a:extLst>
                    <a:ext uri="{9D8B030D-6E8A-4147-A177-3AD203B41FA5}">
                      <a16:colId xmlns:a16="http://schemas.microsoft.com/office/drawing/2014/main" val="20002"/>
                    </a:ext>
                  </a:extLst>
                </a:gridCol>
                <a:gridCol w="1032037">
                  <a:extLst>
                    <a:ext uri="{9D8B030D-6E8A-4147-A177-3AD203B41FA5}">
                      <a16:colId xmlns:a16="http://schemas.microsoft.com/office/drawing/2014/main" val="20003"/>
                    </a:ext>
                  </a:extLst>
                </a:gridCol>
                <a:gridCol w="996449">
                  <a:extLst>
                    <a:ext uri="{9D8B030D-6E8A-4147-A177-3AD203B41FA5}">
                      <a16:colId xmlns:a16="http://schemas.microsoft.com/office/drawing/2014/main" val="20004"/>
                    </a:ext>
                  </a:extLst>
                </a:gridCol>
                <a:gridCol w="1104365">
                  <a:extLst>
                    <a:ext uri="{9D8B030D-6E8A-4147-A177-3AD203B41FA5}">
                      <a16:colId xmlns:a16="http://schemas.microsoft.com/office/drawing/2014/main" val="20005"/>
                    </a:ext>
                  </a:extLst>
                </a:gridCol>
                <a:gridCol w="630524">
                  <a:extLst>
                    <a:ext uri="{9D8B030D-6E8A-4147-A177-3AD203B41FA5}">
                      <a16:colId xmlns:a16="http://schemas.microsoft.com/office/drawing/2014/main" val="20006"/>
                    </a:ext>
                  </a:extLst>
                </a:gridCol>
                <a:gridCol w="854099">
                  <a:extLst>
                    <a:ext uri="{9D8B030D-6E8A-4147-A177-3AD203B41FA5}">
                      <a16:colId xmlns:a16="http://schemas.microsoft.com/office/drawing/2014/main" val="20007"/>
                    </a:ext>
                  </a:extLst>
                </a:gridCol>
                <a:gridCol w="774027">
                  <a:extLst>
                    <a:ext uri="{9D8B030D-6E8A-4147-A177-3AD203B41FA5}">
                      <a16:colId xmlns:a16="http://schemas.microsoft.com/office/drawing/2014/main" val="20008"/>
                    </a:ext>
                  </a:extLst>
                </a:gridCol>
                <a:gridCol w="332150">
                  <a:extLst>
                    <a:ext uri="{9D8B030D-6E8A-4147-A177-3AD203B41FA5}">
                      <a16:colId xmlns:a16="http://schemas.microsoft.com/office/drawing/2014/main" val="20009"/>
                    </a:ext>
                  </a:extLst>
                </a:gridCol>
              </a:tblGrid>
              <a:tr h="721027">
                <a:tc>
                  <a:txBody>
                    <a:bodyPr/>
                    <a:lstStyle/>
                    <a:p>
                      <a:pPr algn="ctr" fontAlgn="ctr"/>
                      <a:r>
                        <a:rPr lang="en-US" sz="1200" b="1" u="none" strike="noStrike" dirty="0">
                          <a:effectLst/>
                        </a:rPr>
                        <a:t>NO</a:t>
                      </a:r>
                      <a:endParaRPr lang="en-US" sz="1200" b="1" i="0" u="none" strike="noStrike" dirty="0">
                        <a:solidFill>
                          <a:srgbClr val="000000"/>
                        </a:solidFill>
                        <a:effectLst/>
                        <a:latin typeface="Times New Roman" panose="02020603050405020304" pitchFamily="18" charset="0"/>
                      </a:endParaRPr>
                    </a:p>
                  </a:txBody>
                  <a:tcPr marL="8906" marR="8906" marT="8903" marB="0" anchor="ctr"/>
                </a:tc>
                <a:tc>
                  <a:txBody>
                    <a:bodyPr/>
                    <a:lstStyle/>
                    <a:p>
                      <a:pPr algn="ctr" fontAlgn="ctr"/>
                      <a:r>
                        <a:rPr lang="en-US" sz="1200" b="1" u="none" strike="noStrike" dirty="0">
                          <a:effectLst/>
                        </a:rPr>
                        <a:t>KEGIATAN/ PROGRAM</a:t>
                      </a:r>
                      <a:endParaRPr lang="en-US" sz="1200" b="1" i="0" u="none" strike="noStrike" dirty="0">
                        <a:solidFill>
                          <a:srgbClr val="000000"/>
                        </a:solidFill>
                        <a:effectLst/>
                        <a:latin typeface="Times New Roman" panose="02020603050405020304" pitchFamily="18" charset="0"/>
                      </a:endParaRPr>
                    </a:p>
                  </a:txBody>
                  <a:tcPr marL="8906" marR="8906" marT="8903" marB="0" anchor="ctr"/>
                </a:tc>
                <a:tc>
                  <a:txBody>
                    <a:bodyPr/>
                    <a:lstStyle/>
                    <a:p>
                      <a:pPr algn="ctr" fontAlgn="ctr"/>
                      <a:r>
                        <a:rPr lang="en-US" sz="1200" b="1" u="none" strike="noStrike" dirty="0">
                          <a:effectLst/>
                        </a:rPr>
                        <a:t>TANGGAL</a:t>
                      </a:r>
                      <a:endParaRPr lang="en-US" sz="1200" b="1" i="0" u="none" strike="noStrike" dirty="0">
                        <a:solidFill>
                          <a:srgbClr val="000000"/>
                        </a:solidFill>
                        <a:effectLst/>
                        <a:latin typeface="Times New Roman" panose="02020603050405020304" pitchFamily="18" charset="0"/>
                      </a:endParaRPr>
                    </a:p>
                  </a:txBody>
                  <a:tcPr marL="8906" marR="8906" marT="8903" marB="0" anchor="ctr"/>
                </a:tc>
                <a:tc>
                  <a:txBody>
                    <a:bodyPr/>
                    <a:lstStyle/>
                    <a:p>
                      <a:pPr algn="ctr" fontAlgn="ctr"/>
                      <a:r>
                        <a:rPr lang="en-US" sz="1200" b="1" u="none" strike="noStrike" dirty="0">
                          <a:effectLst/>
                        </a:rPr>
                        <a:t>PENANGGUNG JAWAB</a:t>
                      </a:r>
                      <a:endParaRPr lang="en-US" sz="1200" b="1" i="0" u="none" strike="noStrike" dirty="0">
                        <a:solidFill>
                          <a:srgbClr val="000000"/>
                        </a:solidFill>
                        <a:effectLst/>
                        <a:latin typeface="Times New Roman" panose="02020603050405020304" pitchFamily="18" charset="0"/>
                      </a:endParaRPr>
                    </a:p>
                  </a:txBody>
                  <a:tcPr marL="8906" marR="8906" marT="8903" marB="0" anchor="ctr"/>
                </a:tc>
                <a:tc>
                  <a:txBody>
                    <a:bodyPr/>
                    <a:lstStyle/>
                    <a:p>
                      <a:pPr algn="ctr" fontAlgn="ctr"/>
                      <a:r>
                        <a:rPr lang="en-US" sz="1200" b="1" u="none" strike="noStrike" dirty="0">
                          <a:effectLst/>
                        </a:rPr>
                        <a:t>DANA MAHASISWA</a:t>
                      </a:r>
                      <a:endParaRPr lang="en-US" sz="1200" b="1" i="0" u="none" strike="noStrike" dirty="0">
                        <a:solidFill>
                          <a:srgbClr val="000000"/>
                        </a:solidFill>
                        <a:effectLst/>
                        <a:latin typeface="Times New Roman" panose="02020603050405020304" pitchFamily="18" charset="0"/>
                      </a:endParaRPr>
                    </a:p>
                  </a:txBody>
                  <a:tcPr marL="8906" marR="8906" marT="8903" marB="0" anchor="ctr"/>
                </a:tc>
                <a:tc>
                  <a:txBody>
                    <a:bodyPr/>
                    <a:lstStyle/>
                    <a:p>
                      <a:pPr algn="ctr" fontAlgn="ctr"/>
                      <a:r>
                        <a:rPr lang="en-US" sz="1200" b="1" u="none" strike="noStrike" dirty="0">
                          <a:effectLst/>
                        </a:rPr>
                        <a:t>SASARAN</a:t>
                      </a:r>
                      <a:endParaRPr lang="en-US" sz="1200" b="1" i="0" u="none" strike="noStrike" dirty="0">
                        <a:solidFill>
                          <a:srgbClr val="000000"/>
                        </a:solidFill>
                        <a:effectLst/>
                        <a:latin typeface="Times New Roman" panose="02020603050405020304" pitchFamily="18" charset="0"/>
                      </a:endParaRPr>
                    </a:p>
                  </a:txBody>
                  <a:tcPr marL="8906" marR="8906" marT="8903" marB="0" anchor="ctr"/>
                </a:tc>
                <a:tc>
                  <a:txBody>
                    <a:bodyPr/>
                    <a:lstStyle/>
                    <a:p>
                      <a:pPr algn="ctr" fontAlgn="ctr"/>
                      <a:r>
                        <a:rPr lang="en-US" sz="1200" b="1" u="none" strike="noStrike" dirty="0">
                          <a:effectLst/>
                        </a:rPr>
                        <a:t>PESERTA</a:t>
                      </a:r>
                      <a:endParaRPr lang="en-US" sz="1200" b="1" i="0" u="none" strike="noStrike" dirty="0">
                        <a:solidFill>
                          <a:srgbClr val="000000"/>
                        </a:solidFill>
                        <a:effectLst/>
                        <a:latin typeface="Times New Roman" panose="02020603050405020304" pitchFamily="18" charset="0"/>
                      </a:endParaRPr>
                    </a:p>
                  </a:txBody>
                  <a:tcPr marL="8906" marR="8906" marT="8903" marB="0" anchor="ctr"/>
                </a:tc>
                <a:tc>
                  <a:txBody>
                    <a:bodyPr/>
                    <a:lstStyle/>
                    <a:p>
                      <a:pPr algn="ctr" fontAlgn="ctr"/>
                      <a:r>
                        <a:rPr lang="en-US" sz="1200" b="1" u="none" strike="noStrike" dirty="0">
                          <a:effectLst/>
                        </a:rPr>
                        <a:t>DURASI (Jam)</a:t>
                      </a:r>
                      <a:endParaRPr lang="en-US" sz="1200" b="1" i="0" u="none" strike="noStrike" dirty="0">
                        <a:solidFill>
                          <a:srgbClr val="000000"/>
                        </a:solidFill>
                        <a:effectLst/>
                        <a:latin typeface="Times New Roman" panose="02020603050405020304" pitchFamily="18" charset="0"/>
                      </a:endParaRPr>
                    </a:p>
                  </a:txBody>
                  <a:tcPr marL="8906" marR="8906" marT="8903" marB="0" anchor="ctr"/>
                </a:tc>
                <a:tc>
                  <a:txBody>
                    <a:bodyPr/>
                    <a:lstStyle/>
                    <a:p>
                      <a:pPr algn="ctr" fontAlgn="ctr"/>
                      <a:r>
                        <a:rPr lang="en-US" sz="1200" b="1" u="none" strike="noStrike" dirty="0">
                          <a:effectLst/>
                        </a:rPr>
                        <a:t>FREKUENSI</a:t>
                      </a:r>
                      <a:endParaRPr lang="en-US" sz="1200" b="1" i="0" u="none" strike="noStrike" dirty="0">
                        <a:solidFill>
                          <a:srgbClr val="000000"/>
                        </a:solidFill>
                        <a:effectLst/>
                        <a:latin typeface="Times New Roman" panose="02020603050405020304" pitchFamily="18" charset="0"/>
                      </a:endParaRPr>
                    </a:p>
                  </a:txBody>
                  <a:tcPr marL="8906" marR="8906" marT="8903" marB="0" anchor="ctr"/>
                </a:tc>
                <a:tc>
                  <a:txBody>
                    <a:bodyPr/>
                    <a:lstStyle/>
                    <a:p>
                      <a:pPr algn="ctr" fontAlgn="ctr"/>
                      <a:r>
                        <a:rPr lang="en-US" sz="1200" b="1" u="none" strike="noStrike" dirty="0">
                          <a:effectLst/>
                        </a:rPr>
                        <a:t>HOK</a:t>
                      </a:r>
                      <a:endParaRPr lang="en-US" sz="1200" b="1" i="0" u="none" strike="noStrike" dirty="0">
                        <a:solidFill>
                          <a:srgbClr val="000000"/>
                        </a:solidFill>
                        <a:effectLst/>
                        <a:latin typeface="Times New Roman" panose="02020603050405020304" pitchFamily="18" charset="0"/>
                      </a:endParaRPr>
                    </a:p>
                  </a:txBody>
                  <a:tcPr marL="8906" marR="8906" marT="8903" marB="0" anchor="ctr"/>
                </a:tc>
                <a:extLst>
                  <a:ext uri="{0D108BD9-81ED-4DB2-BD59-A6C34878D82A}">
                    <a16:rowId xmlns:a16="http://schemas.microsoft.com/office/drawing/2014/main" val="10000"/>
                  </a:ext>
                </a:extLst>
              </a:tr>
              <a:tr h="606815">
                <a:tc>
                  <a:txBody>
                    <a:bodyPr/>
                    <a:lstStyle/>
                    <a:p>
                      <a:pPr algn="ctr" fontAlgn="b"/>
                      <a:r>
                        <a:rPr lang="en-US" sz="1200" u="none" strike="noStrike" dirty="0">
                          <a:effectLst/>
                        </a:rPr>
                        <a:t>1</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PENYULUHAN</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r" fontAlgn="b"/>
                      <a:r>
                        <a:rPr lang="en-US" sz="1200" u="none" strike="noStrike">
                          <a:effectLst/>
                        </a:rPr>
                        <a:t>10-Jan</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Joni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dirty="0">
                          <a:effectLst/>
                        </a:rPr>
                        <a:t>            1,000,000 </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ANGGOTA UKM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r" fontAlgn="b"/>
                      <a:r>
                        <a:rPr lang="en-US" sz="1200" u="none" strike="noStrike">
                          <a:effectLst/>
                        </a:rPr>
                        <a:t>30</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r" fontAlgn="b"/>
                      <a:r>
                        <a:rPr lang="en-US" sz="1200" u="none" strike="noStrike">
                          <a:effectLst/>
                        </a:rPr>
                        <a:t>3</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r" fontAlgn="b"/>
                      <a:r>
                        <a:rPr lang="en-US" sz="1200" u="none" strike="noStrike">
                          <a:effectLst/>
                        </a:rPr>
                        <a:t>3</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r" fontAlgn="b"/>
                      <a:r>
                        <a:rPr lang="en-US" sz="1200" u="none" strike="noStrike">
                          <a:effectLst/>
                        </a:rPr>
                        <a:t>270</a:t>
                      </a:r>
                      <a:endParaRPr lang="en-US" sz="1200" b="0" i="0" u="none" strike="noStrike">
                        <a:solidFill>
                          <a:srgbClr val="000000"/>
                        </a:solidFill>
                        <a:effectLst/>
                        <a:latin typeface="Times New Roman" panose="02020603050405020304" pitchFamily="18" charset="0"/>
                      </a:endParaRPr>
                    </a:p>
                  </a:txBody>
                  <a:tcPr marL="8906" marR="8906" marT="8903" marB="0" anchor="b"/>
                </a:tc>
                <a:extLst>
                  <a:ext uri="{0D108BD9-81ED-4DB2-BD59-A6C34878D82A}">
                    <a16:rowId xmlns:a16="http://schemas.microsoft.com/office/drawing/2014/main" val="10001"/>
                  </a:ext>
                </a:extLst>
              </a:tr>
              <a:tr h="606815">
                <a:tc>
                  <a:txBody>
                    <a:bodyPr/>
                    <a:lstStyle/>
                    <a:p>
                      <a:pPr algn="ctr" fontAlgn="b"/>
                      <a:r>
                        <a:rPr lang="en-US" sz="1200" u="none" strike="noStrike" dirty="0">
                          <a:effectLst/>
                        </a:rPr>
                        <a:t>2</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dirty="0">
                          <a:effectLst/>
                        </a:rPr>
                        <a:t>GOTONG ROYONG</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r" fontAlgn="b"/>
                      <a:r>
                        <a:rPr lang="en-US" sz="1200" u="none" strike="noStrike" dirty="0">
                          <a:effectLst/>
                        </a:rPr>
                        <a:t>15-Jan</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dirty="0" err="1">
                          <a:effectLst/>
                        </a:rPr>
                        <a:t>Anggita</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250,000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dirty="0">
                          <a:effectLst/>
                        </a:rPr>
                        <a:t>MASYARAKAT RT </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r" fontAlgn="b"/>
                      <a:r>
                        <a:rPr lang="en-US" sz="1200" u="none" strike="noStrike">
                          <a:effectLst/>
                        </a:rPr>
                        <a:t>100</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r" fontAlgn="b"/>
                      <a:r>
                        <a:rPr lang="en-US" sz="1200" u="none" strike="noStrike">
                          <a:effectLst/>
                        </a:rPr>
                        <a:t>2</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r" fontAlgn="b"/>
                      <a:r>
                        <a:rPr lang="en-US" sz="1200" u="none" strike="noStrike">
                          <a:effectLst/>
                        </a:rPr>
                        <a:t>2</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r" fontAlgn="b"/>
                      <a:r>
                        <a:rPr lang="en-US" sz="1200" u="none" strike="noStrike">
                          <a:effectLst/>
                        </a:rPr>
                        <a:t>400</a:t>
                      </a:r>
                      <a:endParaRPr lang="en-US" sz="1200" b="0" i="0" u="none" strike="noStrike">
                        <a:solidFill>
                          <a:srgbClr val="000000"/>
                        </a:solidFill>
                        <a:effectLst/>
                        <a:latin typeface="Times New Roman" panose="02020603050405020304" pitchFamily="18" charset="0"/>
                      </a:endParaRPr>
                    </a:p>
                  </a:txBody>
                  <a:tcPr marL="8906" marR="8906" marT="8903" marB="0" anchor="b"/>
                </a:tc>
                <a:extLst>
                  <a:ext uri="{0D108BD9-81ED-4DB2-BD59-A6C34878D82A}">
                    <a16:rowId xmlns:a16="http://schemas.microsoft.com/office/drawing/2014/main" val="10002"/>
                  </a:ext>
                </a:extLst>
              </a:tr>
              <a:tr h="310618">
                <a:tc>
                  <a:txBody>
                    <a:bodyPr/>
                    <a:lstStyle/>
                    <a:p>
                      <a:pPr algn="ctr" fontAlgn="b"/>
                      <a:r>
                        <a:rPr lang="en-US" sz="1200" u="none" strike="noStrike" dirty="0">
                          <a:effectLst/>
                        </a:rPr>
                        <a:t> 3</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dirty="0">
                          <a:effectLst/>
                        </a:rPr>
                        <a:t> </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dirty="0">
                          <a:effectLst/>
                        </a:rPr>
                        <a:t> </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extLst>
                  <a:ext uri="{0D108BD9-81ED-4DB2-BD59-A6C34878D82A}">
                    <a16:rowId xmlns:a16="http://schemas.microsoft.com/office/drawing/2014/main" val="10003"/>
                  </a:ext>
                </a:extLst>
              </a:tr>
              <a:tr h="310618">
                <a:tc>
                  <a:txBody>
                    <a:bodyPr/>
                    <a:lstStyle/>
                    <a:p>
                      <a:pPr algn="ctr" fontAlgn="b"/>
                      <a:r>
                        <a:rPr lang="en-US" sz="1200" u="none" strike="noStrike" dirty="0">
                          <a:effectLst/>
                        </a:rPr>
                        <a:t> 4</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dirty="0">
                          <a:effectLst/>
                        </a:rPr>
                        <a:t> </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dirty="0">
                          <a:effectLst/>
                        </a:rPr>
                        <a:t> </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dirty="0">
                          <a:effectLst/>
                        </a:rPr>
                        <a:t> </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dirty="0">
                          <a:effectLst/>
                        </a:rPr>
                        <a:t> </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extLst>
                  <a:ext uri="{0D108BD9-81ED-4DB2-BD59-A6C34878D82A}">
                    <a16:rowId xmlns:a16="http://schemas.microsoft.com/office/drawing/2014/main" val="10004"/>
                  </a:ext>
                </a:extLst>
              </a:tr>
              <a:tr h="310618">
                <a:tc>
                  <a:txBody>
                    <a:bodyPr/>
                    <a:lstStyle/>
                    <a:p>
                      <a:pPr algn="ctr" fontAlgn="b"/>
                      <a:r>
                        <a:rPr lang="en-US" sz="1200" u="none" strike="noStrike" dirty="0">
                          <a:effectLst/>
                        </a:rPr>
                        <a:t> 5</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dirty="0">
                          <a:effectLst/>
                        </a:rPr>
                        <a:t> </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dirty="0">
                          <a:effectLst/>
                        </a:rPr>
                        <a:t> </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extLst>
                  <a:ext uri="{0D108BD9-81ED-4DB2-BD59-A6C34878D82A}">
                    <a16:rowId xmlns:a16="http://schemas.microsoft.com/office/drawing/2014/main" val="10005"/>
                  </a:ext>
                </a:extLst>
              </a:tr>
              <a:tr h="310618">
                <a:tc>
                  <a:txBody>
                    <a:bodyPr/>
                    <a:lstStyle/>
                    <a:p>
                      <a:pPr algn="ctr" fontAlgn="b"/>
                      <a:r>
                        <a:rPr lang="en-US" sz="1200" u="none" strike="noStrike" dirty="0">
                          <a:effectLst/>
                        </a:rPr>
                        <a:t> 6</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dirty="0">
                          <a:effectLst/>
                        </a:rPr>
                        <a:t> </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dirty="0">
                          <a:effectLst/>
                        </a:rPr>
                        <a:t> </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extLst>
                  <a:ext uri="{0D108BD9-81ED-4DB2-BD59-A6C34878D82A}">
                    <a16:rowId xmlns:a16="http://schemas.microsoft.com/office/drawing/2014/main" val="10006"/>
                  </a:ext>
                </a:extLst>
              </a:tr>
              <a:tr h="310618">
                <a:tc>
                  <a:txBody>
                    <a:bodyPr/>
                    <a:lstStyle/>
                    <a:p>
                      <a:pPr algn="ctr" fontAlgn="b"/>
                      <a:r>
                        <a:rPr lang="en-US" sz="1200" u="none" strike="noStrike" dirty="0">
                          <a:effectLst/>
                        </a:rPr>
                        <a:t> 7</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dirty="0">
                          <a:effectLst/>
                        </a:rPr>
                        <a:t> </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extLst>
                  <a:ext uri="{0D108BD9-81ED-4DB2-BD59-A6C34878D82A}">
                    <a16:rowId xmlns:a16="http://schemas.microsoft.com/office/drawing/2014/main" val="10007"/>
                  </a:ext>
                </a:extLst>
              </a:tr>
              <a:tr h="310618">
                <a:tc>
                  <a:txBody>
                    <a:bodyPr/>
                    <a:lstStyle/>
                    <a:p>
                      <a:pPr algn="ctr" fontAlgn="b"/>
                      <a:r>
                        <a:rPr lang="en-US" sz="1200" u="none" strike="noStrike" dirty="0">
                          <a:effectLst/>
                        </a:rPr>
                        <a:t> 8</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dirty="0">
                          <a:effectLst/>
                        </a:rPr>
                        <a:t> </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extLst>
                  <a:ext uri="{0D108BD9-81ED-4DB2-BD59-A6C34878D82A}">
                    <a16:rowId xmlns:a16="http://schemas.microsoft.com/office/drawing/2014/main" val="10008"/>
                  </a:ext>
                </a:extLst>
              </a:tr>
              <a:tr h="310618">
                <a:tc>
                  <a:txBody>
                    <a:bodyPr/>
                    <a:lstStyle/>
                    <a:p>
                      <a:pPr algn="ctr" fontAlgn="b"/>
                      <a:r>
                        <a:rPr lang="en-US" sz="1200" u="none" strike="noStrike" dirty="0">
                          <a:effectLst/>
                        </a:rPr>
                        <a:t> 9</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dirty="0">
                          <a:effectLst/>
                        </a:rPr>
                        <a:t> </a:t>
                      </a:r>
                      <a:endParaRPr lang="en-US" sz="1200" b="0" i="0" u="none" strike="noStrike" dirty="0">
                        <a:solidFill>
                          <a:srgbClr val="000000"/>
                        </a:solidFill>
                        <a:effectLst/>
                        <a:latin typeface="Times New Roman" panose="02020603050405020304" pitchFamily="18" charset="0"/>
                      </a:endParaRPr>
                    </a:p>
                  </a:txBody>
                  <a:tcPr marL="8906" marR="8906" marT="8903" marB="0" anchor="b"/>
                </a:tc>
                <a:extLst>
                  <a:ext uri="{0D108BD9-81ED-4DB2-BD59-A6C34878D82A}">
                    <a16:rowId xmlns:a16="http://schemas.microsoft.com/office/drawing/2014/main" val="10009"/>
                  </a:ext>
                </a:extLst>
              </a:tr>
              <a:tr h="310618">
                <a:tc>
                  <a:txBody>
                    <a:bodyPr/>
                    <a:lstStyle/>
                    <a:p>
                      <a:pPr algn="ctr" fontAlgn="b"/>
                      <a:r>
                        <a:rPr lang="en-US" sz="1200" u="none" strike="noStrike" dirty="0">
                          <a:effectLst/>
                        </a:rPr>
                        <a:t> 10</a:t>
                      </a:r>
                      <a:endParaRPr lang="en-US" sz="1200" b="0" i="0" u="none" strike="noStrike" dirty="0">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8906" marR="8906" marT="8903" marB="0" anchor="b"/>
                </a:tc>
                <a:tc>
                  <a:txBody>
                    <a:bodyPr/>
                    <a:lstStyle/>
                    <a:p>
                      <a:pPr algn="l" fontAlgn="b"/>
                      <a:r>
                        <a:rPr lang="en-US" sz="1200" u="none" strike="noStrike" dirty="0">
                          <a:effectLst/>
                        </a:rPr>
                        <a:t> </a:t>
                      </a:r>
                      <a:endParaRPr lang="en-US" sz="1200" b="0" i="0" u="none" strike="noStrike" dirty="0">
                        <a:solidFill>
                          <a:srgbClr val="000000"/>
                        </a:solidFill>
                        <a:effectLst/>
                        <a:latin typeface="Times New Roman" panose="02020603050405020304" pitchFamily="18" charset="0"/>
                      </a:endParaRPr>
                    </a:p>
                  </a:txBody>
                  <a:tcPr marL="8906" marR="8906" marT="8903" marB="0" anchor="b"/>
                </a:tc>
                <a:extLst>
                  <a:ext uri="{0D108BD9-81ED-4DB2-BD59-A6C34878D82A}">
                    <a16:rowId xmlns:a16="http://schemas.microsoft.com/office/drawing/2014/main" val="10010"/>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52400" y="304800"/>
            <a:ext cx="8229600" cy="1143000"/>
          </a:xfrm>
        </p:spPr>
        <p:txBody>
          <a:bodyPr/>
          <a:lstStyle/>
          <a:p>
            <a:r>
              <a:rPr lang="en-US" altLang="en-US"/>
              <a:t>SISTEMATIKA PROPOSAL</a:t>
            </a:r>
          </a:p>
        </p:txBody>
      </p:sp>
      <p:graphicFrame>
        <p:nvGraphicFramePr>
          <p:cNvPr id="4" name="Content Placeholder 3"/>
          <p:cNvGraphicFramePr>
            <a:graphicFrameLocks noGrp="1"/>
          </p:cNvGraphicFramePr>
          <p:nvPr>
            <p:ph idx="1"/>
          </p:nvPr>
        </p:nvGraphicFramePr>
        <p:xfrm>
          <a:off x="457200" y="2209800"/>
          <a:ext cx="8229600"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 name="Group 4"/>
          <p:cNvGrpSpPr/>
          <p:nvPr/>
        </p:nvGrpSpPr>
        <p:grpSpPr>
          <a:xfrm>
            <a:off x="914400" y="1482542"/>
            <a:ext cx="5760720" cy="727258"/>
            <a:chOff x="411480" y="110941"/>
            <a:chExt cx="5760720" cy="727258"/>
          </a:xfrm>
          <a:scene3d>
            <a:camera prst="orthographicFront"/>
            <a:lightRig rig="threePt" dir="t">
              <a:rot lat="0" lon="0" rev="7500000"/>
            </a:lightRig>
          </a:scene3d>
        </p:grpSpPr>
        <p:sp>
          <p:nvSpPr>
            <p:cNvPr id="6" name="Rounded Rectangle 5"/>
            <p:cNvSpPr/>
            <p:nvPr/>
          </p:nvSpPr>
          <p:spPr>
            <a:xfrm>
              <a:off x="411480" y="110941"/>
              <a:ext cx="5760720" cy="727258"/>
            </a:xfrm>
            <a:prstGeom prst="roundRect">
              <a:avLst/>
            </a:prstGeom>
            <a:sp3d prstMaterial="plastic">
              <a:bevelT w="127000" h="25400" prst="relaxedInset"/>
            </a:sp3d>
          </p:spPr>
          <p:style>
            <a:lnRef idx="0">
              <a:schemeClr val="lt2">
                <a:hueOff val="0"/>
                <a:satOff val="0"/>
                <a:lumOff val="0"/>
                <a:alphaOff val="0"/>
              </a:schemeClr>
            </a:lnRef>
            <a:fillRef idx="3">
              <a:schemeClr val="dk2">
                <a:hueOff val="0"/>
                <a:satOff val="0"/>
                <a:lumOff val="0"/>
                <a:alphaOff val="0"/>
              </a:schemeClr>
            </a:fillRef>
            <a:effectRef idx="2">
              <a:schemeClr val="dk2">
                <a:hueOff val="0"/>
                <a:satOff val="0"/>
                <a:lumOff val="0"/>
                <a:alphaOff val="0"/>
              </a:schemeClr>
            </a:effectRef>
            <a:fontRef idx="minor">
              <a:schemeClr val="lt1"/>
            </a:fontRef>
          </p:style>
        </p:sp>
        <p:sp>
          <p:nvSpPr>
            <p:cNvPr id="7" name="Rounded Rectangle 4"/>
            <p:cNvSpPr/>
            <p:nvPr/>
          </p:nvSpPr>
          <p:spPr>
            <a:xfrm>
              <a:off x="446982" y="146443"/>
              <a:ext cx="5689716" cy="656254"/>
            </a:xfrm>
            <a:prstGeom prst="rect">
              <a:avLst/>
            </a:prstGeom>
            <a:sp3d/>
          </p:spPr>
          <p:style>
            <a:lnRef idx="0">
              <a:scrgbClr r="0" g="0" b="0"/>
            </a:lnRef>
            <a:fillRef idx="0">
              <a:scrgbClr r="0" g="0" b="0"/>
            </a:fillRef>
            <a:effectRef idx="0">
              <a:scrgbClr r="0" g="0" b="0"/>
            </a:effectRef>
            <a:fontRef idx="minor">
              <a:schemeClr val="lt1"/>
            </a:fontRef>
          </p:style>
          <p:txBody>
            <a:bodyPr lIns="217742" tIns="0" rIns="217742" bIns="0" spcCol="1270" anchor="ctr"/>
            <a:lstStyle/>
            <a:p>
              <a:pPr defTabSz="711200">
                <a:lnSpc>
                  <a:spcPct val="90000"/>
                </a:lnSpc>
                <a:spcAft>
                  <a:spcPct val="35000"/>
                </a:spcAft>
                <a:defRPr/>
              </a:pPr>
              <a:r>
                <a:rPr lang="en-US" sz="1600" dirty="0" err="1">
                  <a:latin typeface="Arial Black" pitchFamily="34" charset="0"/>
                </a:rPr>
                <a:t>Halaman</a:t>
              </a:r>
              <a:r>
                <a:rPr lang="en-US" sz="1600" dirty="0">
                  <a:latin typeface="Arial Black" pitchFamily="34" charset="0"/>
                </a:rPr>
                <a:t> </a:t>
              </a:r>
              <a:r>
                <a:rPr lang="en-US" sz="1600" dirty="0" err="1">
                  <a:latin typeface="Arial Black" pitchFamily="34" charset="0"/>
                </a:rPr>
                <a:t>Sampul</a:t>
              </a:r>
              <a:endParaRPr lang="en-US" sz="1600" dirty="0"/>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0"/>
            <a:ext cx="8229600" cy="990600"/>
          </a:xfrm>
        </p:spPr>
        <p:txBody>
          <a:bodyPr/>
          <a:lstStyle/>
          <a:p>
            <a:r>
              <a:rPr lang="en-US" altLang="en-US"/>
              <a:t>SUBSTANSI PROPOSAL</a:t>
            </a:r>
          </a:p>
        </p:txBody>
      </p:sp>
      <p:graphicFrame>
        <p:nvGraphicFramePr>
          <p:cNvPr id="4" name="Content Placeholder 3"/>
          <p:cNvGraphicFramePr>
            <a:graphicFrameLocks noGrp="1"/>
          </p:cNvGraphicFramePr>
          <p:nvPr>
            <p:ph idx="1"/>
          </p:nvPr>
        </p:nvGraphicFramePr>
        <p:xfrm>
          <a:off x="-228600" y="990600"/>
          <a:ext cx="9601200" cy="513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0"/>
            <a:ext cx="8229600" cy="990600"/>
          </a:xfrm>
        </p:spPr>
        <p:txBody>
          <a:bodyPr/>
          <a:lstStyle/>
          <a:p>
            <a:r>
              <a:rPr lang="en-US" altLang="en-US"/>
              <a:t>SUBSTANSI PROPOSAL</a:t>
            </a:r>
          </a:p>
        </p:txBody>
      </p:sp>
      <p:graphicFrame>
        <p:nvGraphicFramePr>
          <p:cNvPr id="4" name="Content Placeholder 3"/>
          <p:cNvGraphicFramePr>
            <a:graphicFrameLocks noGrp="1"/>
          </p:cNvGraphicFramePr>
          <p:nvPr>
            <p:ph idx="1"/>
          </p:nvPr>
        </p:nvGraphicFramePr>
        <p:xfrm>
          <a:off x="-228600" y="1112837"/>
          <a:ext cx="9601200" cy="513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0"/>
            <a:ext cx="8229600" cy="990600"/>
          </a:xfrm>
        </p:spPr>
        <p:txBody>
          <a:bodyPr/>
          <a:lstStyle/>
          <a:p>
            <a:r>
              <a:rPr lang="en-US" altLang="en-US"/>
              <a:t>SUBSTANSI PROPOSAL</a:t>
            </a:r>
          </a:p>
        </p:txBody>
      </p:sp>
      <p:graphicFrame>
        <p:nvGraphicFramePr>
          <p:cNvPr id="4" name="Content Placeholder 3"/>
          <p:cNvGraphicFramePr>
            <a:graphicFrameLocks noGrp="1"/>
          </p:cNvGraphicFramePr>
          <p:nvPr>
            <p:ph idx="1"/>
          </p:nvPr>
        </p:nvGraphicFramePr>
        <p:xfrm>
          <a:off x="-228600" y="990600"/>
          <a:ext cx="9601200" cy="513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txBox="1">
            <a:spLocks/>
          </p:cNvSpPr>
          <p:nvPr/>
        </p:nvSpPr>
        <p:spPr bwMode="auto">
          <a:xfrm>
            <a:off x="357188" y="304800"/>
            <a:ext cx="8253412" cy="1100137"/>
          </a:xfrm>
          <a:prstGeom prst="rect">
            <a:avLst/>
          </a:prstGeom>
          <a:solidFill>
            <a:srgbClr val="99CCFF"/>
          </a:solidFill>
          <a:ln w="9525" algn="ctr">
            <a:solidFill>
              <a:srgbClr val="B6DCDF"/>
            </a:solidFill>
            <a:miter lim="800000"/>
            <a:headEnd/>
            <a:tailEnd/>
          </a:ln>
          <a:effectLst>
            <a:outerShdw dist="20000" dir="5400000" rotWithShape="0">
              <a:srgbClr val="000000">
                <a:alpha val="37999"/>
              </a:srgbClr>
            </a:outerShdw>
          </a:effectLst>
        </p:spPr>
        <p:txBody>
          <a:bodyPr anchor="ctr"/>
          <a:lstStyle/>
          <a:p>
            <a:pPr algn="ctr" eaLnBrk="1" hangingPunct="1"/>
            <a:r>
              <a:rPr lang="en-US" altLang="en-US" sz="3200" b="1">
                <a:solidFill>
                  <a:srgbClr val="000000"/>
                </a:solidFill>
                <a:cs typeface="Arial" charset="0"/>
              </a:rPr>
              <a:t>PROGRAM KEGIATAN DAN ANGGARAN</a:t>
            </a:r>
            <a:endParaRPr lang="id-ID" altLang="en-US" sz="3200" b="1">
              <a:solidFill>
                <a:srgbClr val="000000"/>
              </a:solidFill>
              <a:cs typeface="Arial" charset="0"/>
            </a:endParaRPr>
          </a:p>
        </p:txBody>
      </p:sp>
      <p:grpSp>
        <p:nvGrpSpPr>
          <p:cNvPr id="15363" name="Group 7"/>
          <p:cNvGrpSpPr>
            <a:grpSpLocks/>
          </p:cNvGrpSpPr>
          <p:nvPr/>
        </p:nvGrpSpPr>
        <p:grpSpPr bwMode="auto">
          <a:xfrm>
            <a:off x="8415338" y="6281738"/>
            <a:ext cx="500062" cy="500062"/>
            <a:chOff x="8215338" y="5072074"/>
            <a:chExt cx="500066" cy="500066"/>
          </a:xfrm>
        </p:grpSpPr>
        <p:sp>
          <p:nvSpPr>
            <p:cNvPr id="6" name="Oval 5"/>
            <p:cNvSpPr/>
            <p:nvPr/>
          </p:nvSpPr>
          <p:spPr>
            <a:xfrm>
              <a:off x="8215338" y="5072074"/>
              <a:ext cx="500066" cy="50006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d-ID"/>
            </a:p>
          </p:txBody>
        </p:sp>
        <p:sp>
          <p:nvSpPr>
            <p:cNvPr id="15427" name="TextBox 9"/>
            <p:cNvSpPr txBox="1">
              <a:spLocks noChangeArrowheads="1"/>
            </p:cNvSpPr>
            <p:nvPr/>
          </p:nvSpPr>
          <p:spPr bwMode="auto">
            <a:xfrm>
              <a:off x="8215338" y="5214950"/>
              <a:ext cx="500066" cy="215444"/>
            </a:xfrm>
            <a:prstGeom prst="rect">
              <a:avLst/>
            </a:prstGeom>
            <a:noFill/>
            <a:ln w="9525">
              <a:noFill/>
              <a:miter lim="800000"/>
              <a:headEnd/>
              <a:tailEnd/>
            </a:ln>
          </p:spPr>
          <p:txBody>
            <a:bodyPr>
              <a:spAutoFit/>
            </a:bodyPr>
            <a:lstStyle/>
            <a:p>
              <a:pPr eaLnBrk="1" hangingPunct="1"/>
              <a:r>
                <a:rPr lang="id-ID" altLang="en-US" sz="800" b="1">
                  <a:cs typeface="Arial" charset="0"/>
                  <a:hlinkClick r:id="rId2" action="ppaction://hlinksldjump"/>
                </a:rPr>
                <a:t>BACK</a:t>
              </a:r>
              <a:endParaRPr lang="id-ID" altLang="en-US" sz="800" b="1">
                <a:cs typeface="Arial" charset="0"/>
              </a:endParaRPr>
            </a:p>
          </p:txBody>
        </p:sp>
      </p:grpSp>
      <p:graphicFrame>
        <p:nvGraphicFramePr>
          <p:cNvPr id="2" name="Table 1"/>
          <p:cNvGraphicFramePr>
            <a:graphicFrameLocks noGrp="1"/>
          </p:cNvGraphicFramePr>
          <p:nvPr/>
        </p:nvGraphicFramePr>
        <p:xfrm>
          <a:off x="357188" y="1219200"/>
          <a:ext cx="8253411" cy="4982635"/>
        </p:xfrm>
        <a:graphic>
          <a:graphicData uri="http://schemas.openxmlformats.org/drawingml/2006/table">
            <a:tbl>
              <a:tblPr firstRow="1" firstCol="1" bandRow="1">
                <a:tableStyleId>{5C22544A-7EE6-4342-B048-85BDC9FD1C3A}</a:tableStyleId>
              </a:tblPr>
              <a:tblGrid>
                <a:gridCol w="501646">
                  <a:extLst>
                    <a:ext uri="{9D8B030D-6E8A-4147-A177-3AD203B41FA5}">
                      <a16:colId xmlns:a16="http://schemas.microsoft.com/office/drawing/2014/main" val="20000"/>
                    </a:ext>
                  </a:extLst>
                </a:gridCol>
                <a:gridCol w="3408366">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1600199">
                  <a:extLst>
                    <a:ext uri="{9D8B030D-6E8A-4147-A177-3AD203B41FA5}">
                      <a16:colId xmlns:a16="http://schemas.microsoft.com/office/drawing/2014/main" val="20004"/>
                    </a:ext>
                  </a:extLst>
                </a:gridCol>
              </a:tblGrid>
              <a:tr h="814200">
                <a:tc>
                  <a:txBody>
                    <a:bodyPr/>
                    <a:lstStyle/>
                    <a:p>
                      <a:pPr marL="0" marR="0" algn="just">
                        <a:lnSpc>
                          <a:spcPct val="150000"/>
                        </a:lnSpc>
                        <a:spcBef>
                          <a:spcPts val="0"/>
                        </a:spcBef>
                        <a:spcAft>
                          <a:spcPts val="0"/>
                        </a:spcAft>
                      </a:pPr>
                      <a:r>
                        <a:rPr lang="id-ID" sz="2000" dirty="0">
                          <a:effectLst/>
                        </a:rPr>
                        <a:t>No.</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dirty="0">
                          <a:effectLst/>
                        </a:rPr>
                        <a:t>Program</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2000">
                          <a:effectLst/>
                        </a:rPr>
                        <a:t>Sasaran Kegiatan</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2000">
                          <a:effectLst/>
                        </a:rPr>
                        <a:t>Frekuensi Kegiatan</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2000">
                          <a:effectLst/>
                        </a:rPr>
                        <a:t>Anggaran kegiatan</a:t>
                      </a:r>
                      <a:endParaRPr lang="en-US"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11713">
                <a:tc>
                  <a:txBody>
                    <a:bodyPr/>
                    <a:lstStyle/>
                    <a:p>
                      <a:pPr marL="0" marR="0" algn="just">
                        <a:lnSpc>
                          <a:spcPct val="150000"/>
                        </a:lnSpc>
                        <a:spcBef>
                          <a:spcPts val="0"/>
                        </a:spcBef>
                        <a:spcAft>
                          <a:spcPts val="0"/>
                        </a:spcAft>
                      </a:pPr>
                      <a:r>
                        <a:rPr lang="en-US" sz="2000">
                          <a:effectLst/>
                        </a:rPr>
                        <a:t>a.</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dirty="0">
                          <a:effectLst/>
                        </a:rPr>
                        <a:t>Program </a:t>
                      </a:r>
                      <a:r>
                        <a:rPr lang="en-US" sz="2000" dirty="0" err="1">
                          <a:effectLst/>
                        </a:rPr>
                        <a:t>Utama</a:t>
                      </a:r>
                      <a:r>
                        <a:rPr lang="id-ID" sz="2000" dirty="0">
                          <a:effectLst/>
                        </a:rPr>
                        <a:t> (min</a:t>
                      </a:r>
                      <a:r>
                        <a:rPr lang="id-ID" sz="2000" baseline="0" dirty="0">
                          <a:effectLst/>
                        </a:rPr>
                        <a:t> 60%)</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11713">
                <a:tc>
                  <a:txBody>
                    <a:bodyPr/>
                    <a:lstStyle/>
                    <a:p>
                      <a:pPr marL="0" marR="0" algn="r">
                        <a:lnSpc>
                          <a:spcPct val="150000"/>
                        </a:lnSpc>
                        <a:spcBef>
                          <a:spcPts val="0"/>
                        </a:spcBef>
                        <a:spcAft>
                          <a:spcPts val="0"/>
                        </a:spcAft>
                      </a:pPr>
                      <a:r>
                        <a:rPr lang="en-US" sz="2000">
                          <a:effectLst/>
                        </a:rPr>
                        <a:t>1</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11713">
                <a:tc>
                  <a:txBody>
                    <a:bodyPr/>
                    <a:lstStyle/>
                    <a:p>
                      <a:pPr marL="0" marR="0" algn="r">
                        <a:lnSpc>
                          <a:spcPct val="150000"/>
                        </a:lnSpc>
                        <a:spcBef>
                          <a:spcPts val="0"/>
                        </a:spcBef>
                        <a:spcAft>
                          <a:spcPts val="0"/>
                        </a:spcAft>
                      </a:pPr>
                      <a:r>
                        <a:rPr lang="en-US" sz="2000">
                          <a:effectLst/>
                        </a:rPr>
                        <a:t>dst</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411713">
                <a:tc>
                  <a:txBody>
                    <a:bodyPr/>
                    <a:lstStyle/>
                    <a:p>
                      <a:pPr marL="0" marR="0" algn="just">
                        <a:lnSpc>
                          <a:spcPct val="150000"/>
                        </a:lnSpc>
                        <a:spcBef>
                          <a:spcPts val="0"/>
                        </a:spcBef>
                        <a:spcAft>
                          <a:spcPts val="0"/>
                        </a:spcAft>
                      </a:pPr>
                      <a:r>
                        <a:rPr lang="en-US" sz="2000">
                          <a:effectLst/>
                        </a:rPr>
                        <a:t>b.</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dirty="0">
                          <a:effectLst/>
                        </a:rPr>
                        <a:t>Program </a:t>
                      </a:r>
                      <a:r>
                        <a:rPr lang="en-US" sz="2000" dirty="0" err="1">
                          <a:effectLst/>
                        </a:rPr>
                        <a:t>Penunjang</a:t>
                      </a:r>
                      <a:r>
                        <a:rPr lang="id-ID" sz="2000" baseline="0" dirty="0">
                          <a:effectLst/>
                        </a:rPr>
                        <a:t> </a:t>
                      </a:r>
                      <a:r>
                        <a:rPr lang="id-ID" sz="2000" dirty="0">
                          <a:effectLst/>
                        </a:rPr>
                        <a:t>(max 40%)</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411713">
                <a:tc>
                  <a:txBody>
                    <a:bodyPr/>
                    <a:lstStyle/>
                    <a:p>
                      <a:pPr marL="0" marR="0" algn="r">
                        <a:lnSpc>
                          <a:spcPct val="150000"/>
                        </a:lnSpc>
                        <a:spcBef>
                          <a:spcPts val="0"/>
                        </a:spcBef>
                        <a:spcAft>
                          <a:spcPts val="0"/>
                        </a:spcAft>
                      </a:pPr>
                      <a:r>
                        <a:rPr lang="en-US" sz="2000">
                          <a:effectLst/>
                        </a:rPr>
                        <a:t>1</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411713">
                <a:tc>
                  <a:txBody>
                    <a:bodyPr/>
                    <a:lstStyle/>
                    <a:p>
                      <a:pPr marL="0" marR="0" algn="r">
                        <a:lnSpc>
                          <a:spcPct val="150000"/>
                        </a:lnSpc>
                        <a:spcBef>
                          <a:spcPts val="0"/>
                        </a:spcBef>
                        <a:spcAft>
                          <a:spcPts val="0"/>
                        </a:spcAft>
                      </a:pPr>
                      <a:r>
                        <a:rPr lang="en-US" sz="2000">
                          <a:effectLst/>
                        </a:rPr>
                        <a:t>dst</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dirty="0">
                          <a:effectLst/>
                        </a:rPr>
                        <a:t> </a:t>
                      </a:r>
                    </a:p>
                  </a:txBody>
                  <a:tcPr marL="68580" marR="68580" marT="0" marB="0"/>
                </a:tc>
                <a:extLst>
                  <a:ext uri="{0D108BD9-81ED-4DB2-BD59-A6C34878D82A}">
                    <a16:rowId xmlns:a16="http://schemas.microsoft.com/office/drawing/2014/main" val="10006"/>
                  </a:ext>
                </a:extLst>
              </a:tr>
              <a:tr h="411713">
                <a:tc>
                  <a:txBody>
                    <a:bodyPr/>
                    <a:lstStyle/>
                    <a:p>
                      <a:pPr marL="0" marR="0" algn="r">
                        <a:lnSpc>
                          <a:spcPct val="150000"/>
                        </a:lnSpc>
                        <a:spcBef>
                          <a:spcPts val="0"/>
                        </a:spcBef>
                        <a:spcAft>
                          <a:spcPts val="0"/>
                        </a:spcAft>
                      </a:pPr>
                      <a:r>
                        <a:rPr lang="id-ID" sz="2000" dirty="0">
                          <a:effectLst/>
                          <a:latin typeface="Times New Roman" panose="02020603050405020304" pitchFamily="18" charset="0"/>
                          <a:ea typeface="Times New Roman" panose="02020603050405020304" pitchFamily="18" charset="0"/>
                        </a:rPr>
                        <a:t>c.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dirty="0">
                          <a:effectLst/>
                          <a:latin typeface="Times New Roman" panose="02020603050405020304" pitchFamily="18" charset="0"/>
                          <a:ea typeface="Times New Roman" panose="02020603050405020304" pitchFamily="18" charset="0"/>
                        </a:rPr>
                        <a:t>Seminar/</a:t>
                      </a:r>
                      <a:r>
                        <a:rPr lang="id-ID" sz="2000" baseline="0" dirty="0">
                          <a:effectLst/>
                          <a:latin typeface="Times New Roman" panose="02020603050405020304" pitchFamily="18" charset="0"/>
                          <a:ea typeface="Times New Roman" panose="02020603050405020304" pitchFamily="18" charset="0"/>
                        </a:rPr>
                        <a:t> Publikasi</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id-ID" sz="2000" dirty="0">
                          <a:effectLst/>
                        </a:rPr>
                        <a:t>max 10 %</a:t>
                      </a:r>
                    </a:p>
                  </a:txBody>
                  <a:tcPr marL="68580" marR="68580" marT="0" marB="0"/>
                </a:tc>
                <a:extLst>
                  <a:ext uri="{0D108BD9-81ED-4DB2-BD59-A6C34878D82A}">
                    <a16:rowId xmlns:a16="http://schemas.microsoft.com/office/drawing/2014/main" val="10007"/>
                  </a:ext>
                </a:extLst>
              </a:tr>
              <a:tr h="411713">
                <a:tc>
                  <a:txBody>
                    <a:bodyPr/>
                    <a:lstStyle/>
                    <a:p>
                      <a:pPr marL="0" marR="0" algn="r">
                        <a:lnSpc>
                          <a:spcPct val="150000"/>
                        </a:lnSpc>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tc gridSpan="3">
                  <a:txBody>
                    <a:bodyPr/>
                    <a:lstStyle/>
                    <a:p>
                      <a:pPr marL="0" marR="0" algn="just">
                        <a:lnSpc>
                          <a:spcPct val="150000"/>
                        </a:lnSpc>
                        <a:spcBef>
                          <a:spcPts val="0"/>
                        </a:spcBef>
                        <a:spcAft>
                          <a:spcPts val="0"/>
                        </a:spcAft>
                      </a:pPr>
                      <a:r>
                        <a:rPr lang="en-US" sz="2000" dirty="0">
                          <a:effectLst/>
                        </a:rPr>
                        <a:t>Total </a:t>
                      </a:r>
                      <a:r>
                        <a:rPr lang="en-US" sz="2000" dirty="0" err="1">
                          <a:effectLst/>
                        </a:rPr>
                        <a:t>Biaya</a:t>
                      </a:r>
                      <a:r>
                        <a:rPr lang="en-US" sz="2000" dirty="0">
                          <a:effectLst/>
                        </a:rPr>
                        <a:t> Program </a:t>
                      </a:r>
                      <a:r>
                        <a:rPr lang="en-US" sz="2000" dirty="0" err="1">
                          <a:effectLst/>
                        </a:rPr>
                        <a:t>kegiatan</a:t>
                      </a:r>
                      <a:r>
                        <a:rPr lang="en-US" sz="2000" dirty="0">
                          <a:effectLst/>
                        </a:rPr>
                        <a:t> </a:t>
                      </a:r>
                      <a:r>
                        <a:rPr lang="en-US" sz="2000" dirty="0" err="1">
                          <a:effectLst/>
                        </a:rPr>
                        <a:t>mahasiswa</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lgn="just">
                        <a:lnSpc>
                          <a:spcPct val="150000"/>
                        </a:lnSpc>
                        <a:spcBef>
                          <a:spcPts val="0"/>
                        </a:spcBef>
                        <a:spcAft>
                          <a:spcPts val="0"/>
                        </a:spcAft>
                      </a:pPr>
                      <a:r>
                        <a:rPr lang="id-ID"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411713">
                <a:tc>
                  <a:txBody>
                    <a:bodyPr/>
                    <a:lstStyle/>
                    <a:p>
                      <a:pPr marL="0" marR="0" algn="r">
                        <a:lnSpc>
                          <a:spcPct val="150000"/>
                        </a:lnSpc>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tc gridSpan="3">
                  <a:txBody>
                    <a:bodyPr/>
                    <a:lstStyle/>
                    <a:p>
                      <a:pPr marL="0" marR="0" algn="just">
                        <a:lnSpc>
                          <a:spcPct val="150000"/>
                        </a:lnSpc>
                        <a:spcBef>
                          <a:spcPts val="0"/>
                        </a:spcBef>
                        <a:spcAft>
                          <a:spcPts val="0"/>
                        </a:spcAft>
                      </a:pPr>
                      <a:r>
                        <a:rPr lang="en-US" sz="2000" dirty="0">
                          <a:effectLst/>
                        </a:rPr>
                        <a:t>Total </a:t>
                      </a:r>
                      <a:r>
                        <a:rPr lang="en-US" sz="2000" dirty="0" err="1">
                          <a:effectLst/>
                        </a:rPr>
                        <a:t>Biaya</a:t>
                      </a:r>
                      <a:r>
                        <a:rPr lang="en-US" sz="2000" dirty="0">
                          <a:effectLst/>
                        </a:rPr>
                        <a:t> </a:t>
                      </a:r>
                      <a:r>
                        <a:rPr lang="en-US" sz="2000" dirty="0" err="1">
                          <a:effectLst/>
                        </a:rPr>
                        <a:t>Perjalanan</a:t>
                      </a:r>
                      <a:r>
                        <a:rPr lang="en-US" sz="2000" dirty="0">
                          <a:effectLst/>
                        </a:rPr>
                        <a:t> </a:t>
                      </a:r>
                      <a:r>
                        <a:rPr lang="en-US" sz="2000" dirty="0" err="1">
                          <a:effectLst/>
                        </a:rPr>
                        <a:t>dan</a:t>
                      </a:r>
                      <a:r>
                        <a:rPr lang="en-US" sz="2000" dirty="0">
                          <a:effectLst/>
                        </a:rPr>
                        <a:t> monitoring </a:t>
                      </a:r>
                      <a:r>
                        <a:rPr lang="en-US" sz="2000" dirty="0" err="1">
                          <a:effectLst/>
                        </a:rPr>
                        <a:t>evaluasi</a:t>
                      </a:r>
                      <a:r>
                        <a:rPr lang="en-US" sz="2000" dirty="0">
                          <a:effectLst/>
                        </a:rPr>
                        <a:t> DPL</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lgn="just">
                        <a:lnSpc>
                          <a:spcPct val="150000"/>
                        </a:lnSpc>
                        <a:spcBef>
                          <a:spcPts val="0"/>
                        </a:spcBef>
                        <a:spcAft>
                          <a:spcPts val="0"/>
                        </a:spcAft>
                      </a:pPr>
                      <a:r>
                        <a:rPr lang="id-ID" sz="2000" dirty="0">
                          <a:effectLst/>
                        </a:rPr>
                        <a:t> max  20% </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9"/>
                  </a:ext>
                </a:extLst>
              </a:tr>
              <a:tr h="411713">
                <a:tc>
                  <a:txBody>
                    <a:bodyPr/>
                    <a:lstStyle/>
                    <a:p>
                      <a:pPr marL="0" marR="0" algn="r">
                        <a:lnSpc>
                          <a:spcPct val="150000"/>
                        </a:lnSpc>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tc gridSpan="3">
                  <a:txBody>
                    <a:bodyPr/>
                    <a:lstStyle/>
                    <a:p>
                      <a:pPr marL="0" marR="0" algn="just">
                        <a:lnSpc>
                          <a:spcPct val="150000"/>
                        </a:lnSpc>
                        <a:spcBef>
                          <a:spcPts val="0"/>
                        </a:spcBef>
                        <a:spcAft>
                          <a:spcPts val="0"/>
                        </a:spcAft>
                      </a:pPr>
                      <a:r>
                        <a:rPr lang="en-US" sz="2000" dirty="0">
                          <a:effectLst/>
                        </a:rPr>
                        <a:t>Total </a:t>
                      </a:r>
                      <a:r>
                        <a:rPr lang="en-US" sz="2000" dirty="0" err="1">
                          <a:effectLst/>
                        </a:rPr>
                        <a:t>biaya</a:t>
                      </a:r>
                      <a:r>
                        <a:rPr lang="en-US" sz="2000" dirty="0">
                          <a:effectLst/>
                        </a:rPr>
                        <a:t> </a:t>
                      </a:r>
                      <a:r>
                        <a:rPr lang="en-US" sz="2000" dirty="0" err="1">
                          <a:effectLst/>
                        </a:rPr>
                        <a:t>keseluruhan</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lgn="just">
                        <a:lnSpc>
                          <a:spcPct val="150000"/>
                        </a:lnSpc>
                        <a:spcBef>
                          <a:spcPts val="0"/>
                        </a:spcBef>
                        <a:spcAft>
                          <a:spcPts val="0"/>
                        </a:spcAft>
                      </a:pPr>
                      <a:r>
                        <a:rPr lang="id-ID"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4257651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txBox="1">
            <a:spLocks/>
          </p:cNvSpPr>
          <p:nvPr/>
        </p:nvSpPr>
        <p:spPr bwMode="auto">
          <a:xfrm>
            <a:off x="357188" y="500063"/>
            <a:ext cx="8253412" cy="1100137"/>
          </a:xfrm>
          <a:prstGeom prst="rect">
            <a:avLst/>
          </a:prstGeom>
          <a:solidFill>
            <a:srgbClr val="99CCFF"/>
          </a:solidFill>
          <a:ln w="9525" algn="ctr">
            <a:solidFill>
              <a:srgbClr val="B6DCDF"/>
            </a:solidFill>
            <a:miter lim="800000"/>
            <a:headEnd/>
            <a:tailEnd/>
          </a:ln>
          <a:effectLst>
            <a:outerShdw dist="20000" dir="5400000" rotWithShape="0">
              <a:srgbClr val="000000">
                <a:alpha val="37999"/>
              </a:srgbClr>
            </a:outerShdw>
          </a:effectLst>
        </p:spPr>
        <p:txBody>
          <a:bodyPr anchor="ctr"/>
          <a:lstStyle/>
          <a:p>
            <a:pPr algn="ctr" eaLnBrk="1" hangingPunct="1"/>
            <a:r>
              <a:rPr lang="en-US" altLang="en-US" sz="2800" b="1">
                <a:solidFill>
                  <a:srgbClr val="000000"/>
                </a:solidFill>
                <a:cs typeface="Arial" charset="0"/>
              </a:rPr>
              <a:t>KETENTUAN KOMPONEN ANGGARAN</a:t>
            </a:r>
            <a:endParaRPr lang="id-ID" altLang="en-US" sz="2800" b="1">
              <a:solidFill>
                <a:srgbClr val="000000"/>
              </a:solidFill>
              <a:cs typeface="Arial" charset="0"/>
            </a:endParaRPr>
          </a:p>
        </p:txBody>
      </p:sp>
      <p:grpSp>
        <p:nvGrpSpPr>
          <p:cNvPr id="16387" name="Group 7"/>
          <p:cNvGrpSpPr>
            <a:grpSpLocks/>
          </p:cNvGrpSpPr>
          <p:nvPr/>
        </p:nvGrpSpPr>
        <p:grpSpPr bwMode="auto">
          <a:xfrm>
            <a:off x="8415338" y="6281738"/>
            <a:ext cx="500062" cy="500062"/>
            <a:chOff x="8215338" y="5072074"/>
            <a:chExt cx="500066" cy="500066"/>
          </a:xfrm>
        </p:grpSpPr>
        <p:sp>
          <p:nvSpPr>
            <p:cNvPr id="6" name="Oval 5"/>
            <p:cNvSpPr/>
            <p:nvPr/>
          </p:nvSpPr>
          <p:spPr>
            <a:xfrm>
              <a:off x="8215338" y="5072074"/>
              <a:ext cx="500066" cy="50006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d-ID"/>
            </a:p>
          </p:txBody>
        </p:sp>
        <p:sp>
          <p:nvSpPr>
            <p:cNvPr id="16407" name="TextBox 9"/>
            <p:cNvSpPr txBox="1">
              <a:spLocks noChangeArrowheads="1"/>
            </p:cNvSpPr>
            <p:nvPr/>
          </p:nvSpPr>
          <p:spPr bwMode="auto">
            <a:xfrm>
              <a:off x="8215338" y="5214950"/>
              <a:ext cx="500066" cy="215444"/>
            </a:xfrm>
            <a:prstGeom prst="rect">
              <a:avLst/>
            </a:prstGeom>
            <a:noFill/>
            <a:ln w="9525">
              <a:noFill/>
              <a:miter lim="800000"/>
              <a:headEnd/>
              <a:tailEnd/>
            </a:ln>
          </p:spPr>
          <p:txBody>
            <a:bodyPr>
              <a:spAutoFit/>
            </a:bodyPr>
            <a:lstStyle/>
            <a:p>
              <a:pPr eaLnBrk="1" hangingPunct="1"/>
              <a:r>
                <a:rPr lang="id-ID" altLang="en-US" sz="800" b="1">
                  <a:cs typeface="Arial" charset="0"/>
                  <a:hlinkClick r:id="rId2" action="ppaction://hlinksldjump"/>
                </a:rPr>
                <a:t>BACK</a:t>
              </a:r>
              <a:endParaRPr lang="id-ID" altLang="en-US" sz="800" b="1">
                <a:cs typeface="Arial" charset="0"/>
              </a:endParaRPr>
            </a:p>
          </p:txBody>
        </p:sp>
      </p:grpSp>
      <p:graphicFrame>
        <p:nvGraphicFramePr>
          <p:cNvPr id="3" name="Table 2"/>
          <p:cNvGraphicFramePr>
            <a:graphicFrameLocks noGrp="1"/>
          </p:cNvGraphicFramePr>
          <p:nvPr/>
        </p:nvGraphicFramePr>
        <p:xfrm>
          <a:off x="533400" y="1981200"/>
          <a:ext cx="7881938" cy="4425315"/>
        </p:xfrm>
        <a:graphic>
          <a:graphicData uri="http://schemas.openxmlformats.org/drawingml/2006/table">
            <a:tbl>
              <a:tblPr firstRow="1" firstCol="1" bandRow="1">
                <a:tableStyleId>{5C22544A-7EE6-4342-B048-85BDC9FD1C3A}</a:tableStyleId>
              </a:tblPr>
              <a:tblGrid>
                <a:gridCol w="475670">
                  <a:extLst>
                    <a:ext uri="{9D8B030D-6E8A-4147-A177-3AD203B41FA5}">
                      <a16:colId xmlns:a16="http://schemas.microsoft.com/office/drawing/2014/main" val="20000"/>
                    </a:ext>
                  </a:extLst>
                </a:gridCol>
                <a:gridCol w="3681020">
                  <a:extLst>
                    <a:ext uri="{9D8B030D-6E8A-4147-A177-3AD203B41FA5}">
                      <a16:colId xmlns:a16="http://schemas.microsoft.com/office/drawing/2014/main" val="20001"/>
                    </a:ext>
                  </a:extLst>
                </a:gridCol>
                <a:gridCol w="3725248">
                  <a:extLst>
                    <a:ext uri="{9D8B030D-6E8A-4147-A177-3AD203B41FA5}">
                      <a16:colId xmlns:a16="http://schemas.microsoft.com/office/drawing/2014/main" val="20002"/>
                    </a:ext>
                  </a:extLst>
                </a:gridCol>
              </a:tblGrid>
              <a:tr h="571501">
                <a:tc>
                  <a:txBody>
                    <a:bodyPr/>
                    <a:lstStyle/>
                    <a:p>
                      <a:pPr marL="0" marR="0" algn="just">
                        <a:lnSpc>
                          <a:spcPct val="150000"/>
                        </a:lnSpc>
                        <a:spcBef>
                          <a:spcPts val="0"/>
                        </a:spcBef>
                        <a:spcAft>
                          <a:spcPts val="0"/>
                        </a:spcAft>
                      </a:pPr>
                      <a:r>
                        <a:rPr lang="id-ID" sz="2000" dirty="0">
                          <a:effectLst/>
                        </a:rPr>
                        <a:t>No.</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dirty="0" err="1">
                          <a:effectLst/>
                        </a:rPr>
                        <a:t>Komponen</a:t>
                      </a:r>
                      <a:r>
                        <a:rPr lang="en-US" sz="2000" dirty="0">
                          <a:effectLst/>
                        </a:rPr>
                        <a:t> </a:t>
                      </a:r>
                      <a:r>
                        <a:rPr lang="en-US" sz="2000" dirty="0" err="1">
                          <a:effectLst/>
                        </a:rPr>
                        <a:t>biaya</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Prosentase biaya</a:t>
                      </a:r>
                      <a:endParaRPr lang="en-US"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2285998">
                <a:tc>
                  <a:txBody>
                    <a:bodyPr/>
                    <a:lstStyle/>
                    <a:p>
                      <a:pPr marL="0" marR="0" algn="just">
                        <a:lnSpc>
                          <a:spcPct val="150000"/>
                        </a:lnSpc>
                        <a:spcBef>
                          <a:spcPts val="0"/>
                        </a:spcBef>
                        <a:spcAft>
                          <a:spcPts val="0"/>
                        </a:spcAft>
                      </a:pPr>
                      <a:r>
                        <a:rPr lang="en-US" sz="2000">
                          <a:effectLst/>
                        </a:rPr>
                        <a:t>1</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2000" dirty="0" err="1">
                          <a:effectLst/>
                        </a:rPr>
                        <a:t>Biaya</a:t>
                      </a:r>
                      <a:r>
                        <a:rPr lang="en-US" sz="2000" dirty="0">
                          <a:effectLst/>
                        </a:rPr>
                        <a:t> </a:t>
                      </a:r>
                      <a:r>
                        <a:rPr lang="en-US" sz="2000" dirty="0" err="1">
                          <a:effectLst/>
                        </a:rPr>
                        <a:t>perjalanan</a:t>
                      </a:r>
                      <a:r>
                        <a:rPr lang="en-US" sz="2000" dirty="0">
                          <a:effectLst/>
                        </a:rPr>
                        <a:t> (monitoring, </a:t>
                      </a:r>
                      <a:r>
                        <a:rPr lang="en-US" sz="2000" dirty="0" err="1">
                          <a:effectLst/>
                        </a:rPr>
                        <a:t>evaluasi</a:t>
                      </a:r>
                      <a:r>
                        <a:rPr lang="en-US" sz="2000" dirty="0">
                          <a:effectLst/>
                        </a:rPr>
                        <a:t>)</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2000" dirty="0">
                          <a:effectLst/>
                        </a:rPr>
                        <a:t>Max. 15% (Surakarta, </a:t>
                      </a:r>
                      <a:r>
                        <a:rPr lang="en-US" sz="2000" dirty="0" err="1">
                          <a:effectLst/>
                        </a:rPr>
                        <a:t>Klaten</a:t>
                      </a:r>
                      <a:r>
                        <a:rPr lang="en-US" sz="2000" dirty="0">
                          <a:effectLst/>
                        </a:rPr>
                        <a:t>, </a:t>
                      </a:r>
                      <a:r>
                        <a:rPr lang="en-US" sz="2000" dirty="0" err="1">
                          <a:effectLst/>
                        </a:rPr>
                        <a:t>Boyolali</a:t>
                      </a:r>
                      <a:r>
                        <a:rPr lang="en-US" sz="2000" dirty="0">
                          <a:effectLst/>
                        </a:rPr>
                        <a:t>, </a:t>
                      </a:r>
                      <a:r>
                        <a:rPr lang="en-US" sz="2000" dirty="0" err="1">
                          <a:effectLst/>
                        </a:rPr>
                        <a:t>Sukoharjo</a:t>
                      </a:r>
                      <a:r>
                        <a:rPr lang="en-US" sz="2000" dirty="0">
                          <a:effectLst/>
                        </a:rPr>
                        <a:t>, </a:t>
                      </a:r>
                      <a:r>
                        <a:rPr lang="en-US" sz="2000" dirty="0" err="1">
                          <a:effectLst/>
                        </a:rPr>
                        <a:t>Wonogiri</a:t>
                      </a:r>
                      <a:r>
                        <a:rPr lang="en-US" sz="2000" dirty="0">
                          <a:effectLst/>
                        </a:rPr>
                        <a:t>, </a:t>
                      </a:r>
                      <a:r>
                        <a:rPr lang="en-US" sz="2000" dirty="0" err="1">
                          <a:effectLst/>
                        </a:rPr>
                        <a:t>Karanganyar</a:t>
                      </a:r>
                      <a:r>
                        <a:rPr lang="en-US" sz="2000" dirty="0">
                          <a:effectLst/>
                        </a:rPr>
                        <a:t>, </a:t>
                      </a:r>
                      <a:r>
                        <a:rPr lang="en-US" sz="2000" dirty="0" err="1">
                          <a:effectLst/>
                        </a:rPr>
                        <a:t>Sragen</a:t>
                      </a:r>
                      <a:r>
                        <a:rPr lang="en-US" sz="2000" dirty="0">
                          <a:effectLst/>
                        </a:rPr>
                        <a:t>).</a:t>
                      </a:r>
                    </a:p>
                    <a:p>
                      <a:pPr marL="0" marR="0">
                        <a:lnSpc>
                          <a:spcPct val="150000"/>
                        </a:lnSpc>
                        <a:spcBef>
                          <a:spcPts val="0"/>
                        </a:spcBef>
                        <a:spcAft>
                          <a:spcPts val="0"/>
                        </a:spcAft>
                      </a:pPr>
                      <a:r>
                        <a:rPr lang="en-US" sz="2000" dirty="0">
                          <a:effectLst/>
                        </a:rPr>
                        <a:t>Max. 20% (</a:t>
                      </a:r>
                      <a:r>
                        <a:rPr lang="en-US" sz="2000" dirty="0" err="1">
                          <a:effectLst/>
                        </a:rPr>
                        <a:t>Purwodadi</a:t>
                      </a:r>
                      <a:r>
                        <a:rPr lang="en-US" sz="2000" dirty="0">
                          <a:effectLst/>
                        </a:rPr>
                        <a:t>, </a:t>
                      </a:r>
                      <a:r>
                        <a:rPr lang="en-US" sz="2000" dirty="0" err="1">
                          <a:effectLst/>
                        </a:rPr>
                        <a:t>Blora</a:t>
                      </a:r>
                      <a:r>
                        <a:rPr lang="en-US" sz="2000" dirty="0">
                          <a:effectLst/>
                        </a:rPr>
                        <a:t>, </a:t>
                      </a:r>
                      <a:r>
                        <a:rPr lang="en-US" sz="2000" dirty="0" err="1">
                          <a:effectLst/>
                        </a:rPr>
                        <a:t>Pati</a:t>
                      </a:r>
                      <a:r>
                        <a:rPr lang="en-US" sz="2000" dirty="0">
                          <a:effectLst/>
                        </a:rPr>
                        <a:t>, </a:t>
                      </a:r>
                      <a:r>
                        <a:rPr lang="en-US" sz="2000" dirty="0" err="1">
                          <a:effectLst/>
                        </a:rPr>
                        <a:t>Demak</a:t>
                      </a:r>
                      <a:r>
                        <a:rPr lang="en-US" sz="2000" dirty="0">
                          <a:effectLst/>
                        </a:rPr>
                        <a:t>, </a:t>
                      </a:r>
                      <a:r>
                        <a:rPr lang="en-US" sz="2000" dirty="0" err="1">
                          <a:effectLst/>
                        </a:rPr>
                        <a:t>Pacitan</a:t>
                      </a:r>
                      <a:r>
                        <a:rPr lang="en-US" sz="2000" dirty="0">
                          <a:effectLst/>
                        </a:rPr>
                        <a:t>, </a:t>
                      </a:r>
                      <a:r>
                        <a:rPr lang="en-US" sz="2000" dirty="0" err="1">
                          <a:effectLst/>
                        </a:rPr>
                        <a:t>Ngawi</a:t>
                      </a:r>
                      <a:r>
                        <a:rPr lang="en-US" sz="2000" dirty="0">
                          <a:effectLst/>
                        </a:rPr>
                        <a:t>, </a:t>
                      </a:r>
                      <a:r>
                        <a:rPr lang="en-US" sz="2000" dirty="0" err="1">
                          <a:effectLst/>
                        </a:rPr>
                        <a:t>Magetan</a:t>
                      </a:r>
                      <a:r>
                        <a:rPr lang="en-US" sz="2000" dirty="0">
                          <a:effectLst/>
                        </a:rPr>
                        <a:t>, </a:t>
                      </a:r>
                      <a:r>
                        <a:rPr lang="en-US" sz="2000" dirty="0" err="1">
                          <a:effectLst/>
                        </a:rPr>
                        <a:t>Luar</a:t>
                      </a:r>
                      <a:r>
                        <a:rPr lang="en-US" sz="2000" dirty="0">
                          <a:effectLst/>
                        </a:rPr>
                        <a:t> </a:t>
                      </a:r>
                      <a:r>
                        <a:rPr lang="en-US" sz="2000" dirty="0" err="1">
                          <a:effectLst/>
                        </a:rPr>
                        <a:t>pulau</a:t>
                      </a:r>
                      <a:r>
                        <a:rPr lang="en-US" sz="2000" dirty="0">
                          <a:effectLst/>
                        </a:rPr>
                        <a:t>)</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571501">
                <a:tc>
                  <a:txBody>
                    <a:bodyPr/>
                    <a:lstStyle/>
                    <a:p>
                      <a:pPr marL="0" marR="0" algn="just">
                        <a:lnSpc>
                          <a:spcPct val="150000"/>
                        </a:lnSpc>
                        <a:spcBef>
                          <a:spcPts val="0"/>
                        </a:spcBef>
                        <a:spcAft>
                          <a:spcPts val="0"/>
                        </a:spcAft>
                      </a:pPr>
                      <a:r>
                        <a:rPr lang="en-US" sz="2000">
                          <a:effectLst/>
                        </a:rPr>
                        <a:t>2.</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dirty="0" err="1">
                          <a:effectLst/>
                        </a:rPr>
                        <a:t>Biaya</a:t>
                      </a:r>
                      <a:r>
                        <a:rPr lang="en-US" sz="2000" dirty="0">
                          <a:effectLst/>
                        </a:rPr>
                        <a:t> program </a:t>
                      </a:r>
                      <a:r>
                        <a:rPr lang="en-US" sz="2000" dirty="0" err="1">
                          <a:effectLst/>
                        </a:rPr>
                        <a:t>kegiatan</a:t>
                      </a:r>
                      <a:r>
                        <a:rPr lang="en-US" sz="2000" dirty="0">
                          <a:effectLst/>
                        </a:rPr>
                        <a:t> </a:t>
                      </a:r>
                      <a:r>
                        <a:rPr lang="en-US" sz="2000" dirty="0" err="1">
                          <a:effectLst/>
                        </a:rPr>
                        <a:t>mahasiswa</a:t>
                      </a:r>
                      <a:r>
                        <a:rPr lang="id-ID" sz="2000" dirty="0">
                          <a:effectLst/>
                        </a:rPr>
                        <a:t> dan Publikasi</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dirty="0">
                          <a:effectLst/>
                        </a:rPr>
                        <a:t>Min 80%</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50550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304800"/>
            <a:ext cx="8229600" cy="1143000"/>
          </a:xfrm>
        </p:spPr>
        <p:txBody>
          <a:bodyPr/>
          <a:lstStyle/>
          <a:p>
            <a:r>
              <a:rPr lang="en-US" altLang="en-US"/>
              <a:t>LAPORAN AKHIR KKN</a:t>
            </a: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3044</TotalTime>
  <Words>1634</Words>
  <Application>Microsoft Office PowerPoint</Application>
  <PresentationFormat>On-screen Show (4:3)</PresentationFormat>
  <Paragraphs>617</Paragraphs>
  <Slides>23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Arial Black</vt:lpstr>
      <vt:lpstr>Calibri</vt:lpstr>
      <vt:lpstr>Times New Roman</vt:lpstr>
      <vt:lpstr>Office Theme</vt:lpstr>
      <vt:lpstr>PENYUSUNAN PROPOSAL &amp; LAPORAN DAN PENILAIAN KKN</vt:lpstr>
      <vt:lpstr>PowerPoint Presentation</vt:lpstr>
      <vt:lpstr>SISTEMATIKA PROPOSAL</vt:lpstr>
      <vt:lpstr>SUBSTANSI PROPOSAL</vt:lpstr>
      <vt:lpstr>SUBSTANSI PROPOSAL</vt:lpstr>
      <vt:lpstr>SUBSTANSI PROPOSAL</vt:lpstr>
      <vt:lpstr>PowerPoint Presentation</vt:lpstr>
      <vt:lpstr>PowerPoint Presentation</vt:lpstr>
      <vt:lpstr>LAPORAN AKHIR KKN</vt:lpstr>
      <vt:lpstr>ISI LAPORAN AKHIR</vt:lpstr>
      <vt:lpstr>ISI LAPORAN AKHIR</vt:lpstr>
      <vt:lpstr>LUARAN HASIL </vt:lpstr>
      <vt:lpstr>PENILAIAN KKN</vt:lpstr>
      <vt:lpstr>PENILAIAN KKN</vt:lpstr>
      <vt:lpstr>Dana Program KKN</vt:lpstr>
      <vt:lpstr>Penggunaan Dana Program</vt:lpstr>
      <vt:lpstr>Penggunaan Dana Program</vt:lpstr>
      <vt:lpstr>Laporan SPJ</vt:lpstr>
      <vt:lpstr>Penggunaan Materai</vt:lpstr>
      <vt:lpstr>Transaksi dengan Bukti yang Sah</vt:lpstr>
      <vt:lpstr>Rekapitulasi Penggunaan Keuangan</vt:lpstr>
      <vt:lpstr>Perincian Penggunaan Keuangan</vt:lpstr>
      <vt:lpstr>Rekapitulasi Kegiatan</vt:lpstr>
    </vt:vector>
  </TitlesOfParts>
  <Company>Arkansas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KIAT PENYUSUNAN PROP. KKN PPM DI UMP</dc:title>
  <dc:creator>user</dc:creator>
  <cp:lastModifiedBy>None</cp:lastModifiedBy>
  <cp:revision>140</cp:revision>
  <dcterms:created xsi:type="dcterms:W3CDTF">2010-07-14T12:03:46Z</dcterms:created>
  <dcterms:modified xsi:type="dcterms:W3CDTF">2019-11-23T07:41:48Z</dcterms:modified>
</cp:coreProperties>
</file>